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995680"/>
            <a:ext cx="5699125" cy="38004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090035" y="5494655"/>
            <a:ext cx="352806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ru-RU" altLang="en-US" sz="6000">
                <a:solidFill>
                  <a:schemeClr val="accent4"/>
                </a:solidFill>
                <a:effectLst/>
              </a:rPr>
              <a:t>КУЛУНЧУК</a:t>
            </a:r>
            <a:endParaRPr lang="ru-RU" altLang="en-US" sz="60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200" b="1">
                <a:latin typeface="Times New Roman" panose="02020603050405020304" charset="0"/>
                <a:cs typeface="Times New Roman" panose="02020603050405020304" charset="0"/>
              </a:rPr>
              <a:t>Аахпыттан суруйуу “Кулунчук”</a:t>
            </a:r>
            <a:endParaRPr lang="ru-RU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86700" cy="4707255"/>
          </a:xfrm>
        </p:spPr>
        <p:txBody>
          <a:bodyPr>
            <a:normAutofit lnSpcReduction="20000"/>
          </a:bodyPr>
          <a:p>
            <a:pPr marL="0" indent="0" algn="just">
              <a:buNone/>
            </a:pPr>
            <a:r>
              <a:rPr lang="ru-RU" altLang="en-US"/>
              <a:t>	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Биир киэ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 э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эм би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иэхэ дьикти кэ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иилээх кэллэ. Куулу сү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ѳ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рбүппүт - кып-кырачаан кулунчук эбит.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Кулунчук хап-хара кылгас чѳрѳйбут сэргэх кулгаахтаах. Сүү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hү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 ортотугар маҥан туо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ахталаах, тѳгүрүк улахан хара харахтаах. 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ун кыламаннаах. Куруук тымныы муруннаах.Кыра бэйэтэ дырайбыт 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ун наскылаах атахтаах.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Кулунчук соьуйан ойон турда,э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эм диэки суурдэ. Убайым  кулунчукка сылаас уу 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эртэ.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	Сотору кулунчук улаатыа, би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игини ситиэ.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650" y="2058035"/>
            <a:ext cx="3886200" cy="3886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543810"/>
            <a:ext cx="38862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5455" y="707390"/>
            <a:ext cx="3886200" cy="29146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65655"/>
            <a:ext cx="3886200" cy="3870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2515" y="92710"/>
            <a:ext cx="6700520" cy="6673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86985" y="1825625"/>
            <a:ext cx="3886200" cy="400177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110" y="650875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9905" y="1524000"/>
            <a:ext cx="5411470" cy="38461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rcRect t="-4190" r="43011"/>
          <a:stretch>
            <a:fillRect/>
          </a:stretch>
        </p:blipFill>
        <p:spPr>
          <a:xfrm>
            <a:off x="5921375" y="146050"/>
            <a:ext cx="2593975" cy="5688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73250" y="167005"/>
            <a:ext cx="4728845" cy="6306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Былаан: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1. Э</a:t>
            </a:r>
            <a:r>
              <a:rPr lang="en-US" altLang="ru-RU"/>
              <a:t>h</a:t>
            </a:r>
            <a:r>
              <a:rPr lang="ru-RU" altLang="en-US"/>
              <a:t>эм кэ</a:t>
            </a:r>
            <a:r>
              <a:rPr lang="en-US" altLang="ru-RU"/>
              <a:t>h</a:t>
            </a:r>
            <a:r>
              <a:rPr lang="ru-RU" altLang="en-US"/>
              <a:t>иитэ</a:t>
            </a:r>
            <a:endParaRPr lang="ru-RU" altLang="en-US"/>
          </a:p>
          <a:p>
            <a:pPr marL="0" indent="0">
              <a:buNone/>
            </a:pPr>
            <a:r>
              <a:rPr lang="en-US" altLang="ru-RU"/>
              <a:t>2</a:t>
            </a:r>
            <a:r>
              <a:rPr lang="ru-RU" altLang="en-US"/>
              <a:t>. Кулунчук тас к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ѳр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үҥэ: кулгаа5а, сууьэ, хара5а, кыламана, муруна, ата5а.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3. Кулунчук со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уйда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4. Кулунчук сотору улаатыа.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WPS Presentation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  <vt:lpstr>Аахпыттан суруйуу “Кулунчук”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Былаан: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Пользователь</dc:creator>
  <cp:lastModifiedBy>Пользователь</cp:lastModifiedBy>
  <cp:revision>6</cp:revision>
  <dcterms:created xsi:type="dcterms:W3CDTF">2019-10-09T13:05:00Z</dcterms:created>
  <dcterms:modified xsi:type="dcterms:W3CDTF">2019-10-09T14:05:33Z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