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A645D5-6665-43D7-B3BE-B3FA7290A199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D79BE8-990A-4CA6-80AB-B03766557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229600" cy="13430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Детско-родительский </a:t>
            </a:r>
            <a:r>
              <a:rPr lang="ru-RU" sz="3200" dirty="0">
                <a:solidFill>
                  <a:srgbClr val="FFC000"/>
                </a:solidFill>
              </a:rPr>
              <a:t>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400800" cy="17526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B050"/>
                </a:solidFill>
              </a:rPr>
              <a:t>«Сочиняем сказку по экологии»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96136" y="5517264"/>
            <a:ext cx="3096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Руководитель: Шамаева Валентина Дмитриевна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1 категории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9BFF6E3-D8C1-40B9-84A8-937859844616}"/>
              </a:ext>
            </a:extLst>
          </p:cNvPr>
          <p:cNvSpPr/>
          <p:nvPr/>
        </p:nvSpPr>
        <p:spPr>
          <a:xfrm>
            <a:off x="1187624" y="188640"/>
            <a:ext cx="734481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бюджетное  дошкольное образовательное  учреждение</a:t>
            </a:r>
            <a:endParaRPr lang="ru-RU" altLang="ru-RU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 Детский сад  комбинированного вида  « Чуораанчык» с.Кюсюр</a:t>
            </a:r>
            <a:endParaRPr lang="ru-RU" altLang="ru-RU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« Булунский улус (район)»РС(Я)</a:t>
            </a:r>
            <a:endParaRPr lang="ru-RU" altLang="ru-RU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«Как тучка была в пустыне»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2200" dirty="0">
                <a:solidFill>
                  <a:srgbClr val="FFFF00"/>
                </a:solidFill>
              </a:rPr>
              <a:t>авторы: Лена Семенова с мамой  Лилией Николаевной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Однажды подул сильный ветер, и Тучку унесло в пустыню. Как тут красиво и тепло подумала Тучка.</a:t>
            </a:r>
          </a:p>
          <a:p>
            <a:pPr marL="137160" indent="0">
              <a:buNone/>
            </a:pPr>
            <a:r>
              <a:rPr lang="ru-RU" dirty="0"/>
              <a:t>Ветер гоняет песок, рисуя разные фигуры, а солнце его нагревает. Прошел месяц, другой Тучке захотелось попить воды, но воды не было. Нет тут голубых озер, зеленых лугов, пения птиц, всплеска рыб в реке. Заплакала Тучка, здесь нет самого главного – воды. Значит, нет растений и животных.</a:t>
            </a:r>
          </a:p>
          <a:p>
            <a:endParaRPr lang="ru-RU" dirty="0"/>
          </a:p>
        </p:txBody>
      </p:sp>
      <p:pic>
        <p:nvPicPr>
          <p:cNvPr id="21506" name="Picture 2" descr="C:\Documents and Settings\Методкабинет\Рабочий стол\Шамаева В.Д. сказки\сказки Валя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3527" y="1772817"/>
            <a:ext cx="4464496" cy="417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+mn-lt"/>
              </a:rPr>
              <a:t>«Сказка про червячков»</a:t>
            </a:r>
            <a:br>
              <a:rPr lang="ru-RU" sz="3600" dirty="0">
                <a:solidFill>
                  <a:srgbClr val="FFFF00"/>
                </a:solidFill>
                <a:latin typeface="+mn-lt"/>
              </a:rPr>
            </a:br>
            <a:r>
              <a:rPr lang="ru-RU" sz="2000" dirty="0">
                <a:solidFill>
                  <a:srgbClr val="FFFF00"/>
                </a:solidFill>
              </a:rPr>
              <a:t>Авторы: Вова Алексеев с сестрой </a:t>
            </a:r>
            <a:r>
              <a:rPr lang="ru-RU" sz="2000" dirty="0" err="1">
                <a:solidFill>
                  <a:srgbClr val="FFFF00"/>
                </a:solidFill>
              </a:rPr>
              <a:t>Нарыйаной</a:t>
            </a:r>
            <a:r>
              <a:rPr lang="ru-RU" sz="2000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Жил- был дождевой червь его звали Риф. Он жил со своим сестрами и братьями в теплице. Риф и его большая семья копали землю, чтобы растение могли дышать. Однажды Риф со своей семьей ушли из теплицы. Овощи и растение стали вялыми. Потому что черви помогают расти растениям, дают воздух корням, рыхлят почву.</a:t>
            </a:r>
          </a:p>
          <a:p>
            <a:pPr marL="13716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22530" name="Picture 2" descr="C:\Documents and Settings\Методкабинет\Рабочий стол\Шамаева В.Д. сказки\сказки Валя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327" y="1789631"/>
            <a:ext cx="4464496" cy="414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FFFF"/>
                </a:solidFill>
              </a:rPr>
              <a:t>«Колобок» </a:t>
            </a:r>
            <a:br>
              <a:rPr lang="ru-RU" dirty="0">
                <a:solidFill>
                  <a:srgbClr val="00FFFF"/>
                </a:solidFill>
              </a:rPr>
            </a:br>
            <a:r>
              <a:rPr lang="ru-RU" sz="2200" dirty="0">
                <a:solidFill>
                  <a:srgbClr val="00FFFF"/>
                </a:solidFill>
                <a:latin typeface="+mn-lt"/>
              </a:rPr>
              <a:t>авторы: Софья </a:t>
            </a:r>
            <a:r>
              <a:rPr lang="ru-RU" sz="2200" dirty="0" err="1">
                <a:solidFill>
                  <a:srgbClr val="00FFFF"/>
                </a:solidFill>
                <a:latin typeface="+mn-lt"/>
              </a:rPr>
              <a:t>Стручкова</a:t>
            </a:r>
            <a:r>
              <a:rPr lang="ru-RU" sz="2200" dirty="0">
                <a:solidFill>
                  <a:srgbClr val="00FFFF"/>
                </a:solidFill>
                <a:latin typeface="+mn-lt"/>
              </a:rPr>
              <a:t> с бабушкой Галиной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endParaRPr lang="ru-RU" dirty="0"/>
          </a:p>
          <a:p>
            <a:pPr marL="137160" indent="0">
              <a:buNone/>
            </a:pPr>
            <a:r>
              <a:rPr lang="ru-RU" dirty="0"/>
              <a:t>Жили – были старик со старухою. Просит старик: «Испеки, старуха, колобок». Испекла бабка Колобок и положила на окошечко постудить. Колобок посмотрел за окошко. А вокруг ни деревца, ни цветочка.  Спрыгнул Колобок и покатился Колобок по тропинке, да что- то к его масленому боку прилипло. Это были фантики от конфет. Внучка деда и бабы очень любила конфеты кушать, а обертки выбрасывала на улицу.</a:t>
            </a:r>
          </a:p>
          <a:p>
            <a:pPr marL="137160" indent="0">
              <a:buNone/>
            </a:pPr>
            <a:r>
              <a:rPr lang="ru-RU" dirty="0"/>
              <a:t>Катится Колобок, а навстречу ему Заяц: «Колобок, Колобок! Я тебя съем! » Как увидел его поближе, удивился, какой он грязный и говорит: «Нет, не стану я тебя есть, пойдем к реке, я тебя отмою».</a:t>
            </a:r>
          </a:p>
          <a:p>
            <a:pPr marL="137160" indent="0">
              <a:buNone/>
            </a:pPr>
            <a:r>
              <a:rPr lang="ru-RU" dirty="0"/>
              <a:t>Вымыл Зайчик Колобка и покатился Колобок дальше, только Заяц его и видел. Катится Колобок, а навстречу ему Волк идет, весь красный – красный!</a:t>
            </a:r>
          </a:p>
          <a:p>
            <a:pPr marL="137160" indent="0">
              <a:buNone/>
            </a:pPr>
            <a:r>
              <a:rPr lang="ru-RU" dirty="0"/>
              <a:t>- Колобок, Колобок! Я тебя съем! – говорит Волк.</a:t>
            </a:r>
          </a:p>
          <a:p>
            <a:pPr marL="137160" indent="0">
              <a:buNone/>
            </a:pPr>
            <a:r>
              <a:rPr lang="ru-RU" dirty="0"/>
              <a:t>- Волк, а почему ты такой красный? – спрашивает Колобок.</a:t>
            </a:r>
          </a:p>
          <a:p>
            <a:pPr marL="137160" indent="0">
              <a:buNone/>
            </a:pPr>
            <a:r>
              <a:rPr lang="ru-RU" dirty="0"/>
              <a:t>- Это потому, что я занесен в «Красную книгу». Нас волков очень мало осталось, и заплакал. Стало жалко его Колобку.</a:t>
            </a:r>
          </a:p>
          <a:p>
            <a:pPr marL="137160" indent="0">
              <a:buNone/>
            </a:pPr>
            <a:r>
              <a:rPr lang="ru-RU" dirty="0"/>
              <a:t>- Не плач, Волчок – красный бочок! Я тебе песенку спою. Спел он песню и покатился дальше.</a:t>
            </a:r>
          </a:p>
          <a:p>
            <a:pPr marL="137160" indent="0">
              <a:buNone/>
            </a:pPr>
            <a:r>
              <a:rPr lang="ru-RU" dirty="0"/>
              <a:t>Катится Колобок, а навстречу ему Медведь, тощий такой, ели ноги передвигает. Колобок остановился и спрашивает :</a:t>
            </a:r>
          </a:p>
          <a:p>
            <a:pPr marL="137160" indent="0">
              <a:buNone/>
            </a:pPr>
            <a:r>
              <a:rPr lang="ru-RU" dirty="0"/>
              <a:t>- Мишка, что с тобой случилось?</a:t>
            </a:r>
          </a:p>
          <a:p>
            <a:pPr marL="137160" indent="0">
              <a:buNone/>
            </a:pPr>
            <a:r>
              <a:rPr lang="ru-RU" dirty="0"/>
              <a:t>- Я наелся меда, а он оказался не экологически чистым. Вот я и заболел. Спел он ему свою песенку, попрощался, покатился дальше.</a:t>
            </a:r>
          </a:p>
          <a:p>
            <a:pPr marL="137160" indent="0">
              <a:buNone/>
            </a:pPr>
            <a:r>
              <a:rPr lang="ru-RU" dirty="0"/>
              <a:t>Катился Колобок по дороге, да ввалился в лужу. Проезжал мимо грузовик и разлил бензин на дороге. Бедный наш Колобок еле выбрался из лужи. Расплакался, глазки от бензина болят, ничего не видят. Бежала мимо Лиса удивилась: «А ты кто такой? »</a:t>
            </a:r>
          </a:p>
          <a:p>
            <a:pPr marL="137160" indent="0">
              <a:buNone/>
            </a:pPr>
            <a:r>
              <a:rPr lang="ru-RU" dirty="0"/>
              <a:t>- Да я же Колобок - румяный бок!</a:t>
            </a:r>
          </a:p>
          <a:p>
            <a:pPr marL="137160" indent="0">
              <a:buNone/>
            </a:pPr>
            <a:r>
              <a:rPr lang="ru-RU" dirty="0"/>
              <a:t>Лиса как засмеется: «Да какой же ты румяный бок? Ты Колобок – грязный бок. Уж как я колобков люблю кушать, но такого мне не хочется есть! ».  Лиса пожалела Колобка, позвонила в лесную больницу к доктору Айболиту. Узнали о беде Колобка дед и баба. Уж они так огорчились и поняли, что все лесные беды исходят от человека. Стали они следить, чтоб никто в лесу не выбрасывал мусор, не шумел и не пугал птиц, подружились с лесными жителями. Стали все вместе жить – поживать и до сих пор живут в мире и согласии с природой.</a:t>
            </a:r>
          </a:p>
          <a:p>
            <a:endParaRPr lang="ru-RU" dirty="0"/>
          </a:p>
        </p:txBody>
      </p:sp>
      <p:pic>
        <p:nvPicPr>
          <p:cNvPr id="23554" name="Picture 2" descr="C:\Documents and Settings\Методкабинет\Рабочий стол\Шамаева В.Д. сказки\сказки Валя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4605" y="1789917"/>
            <a:ext cx="4536501" cy="421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99FF66"/>
                </a:solidFill>
              </a:rPr>
              <a:t>«Теремок»</a:t>
            </a:r>
            <a:br>
              <a:rPr lang="ru-RU" dirty="0">
                <a:solidFill>
                  <a:srgbClr val="99FF66"/>
                </a:solidFill>
              </a:rPr>
            </a:br>
            <a:r>
              <a:rPr lang="ru-RU" sz="2200" dirty="0">
                <a:solidFill>
                  <a:srgbClr val="99FF66"/>
                </a:solidFill>
                <a:latin typeface="+mn-lt"/>
              </a:rPr>
              <a:t>авторы: Нина Тимофеева с мамой </a:t>
            </a:r>
            <a:r>
              <a:rPr lang="ru-RU" sz="2200" dirty="0" err="1">
                <a:solidFill>
                  <a:srgbClr val="99FF66"/>
                </a:solidFill>
                <a:latin typeface="+mn-lt"/>
              </a:rPr>
              <a:t>Снежаной</a:t>
            </a:r>
            <a:r>
              <a:rPr lang="ru-RU" sz="2200" dirty="0">
                <a:solidFill>
                  <a:srgbClr val="99FF66"/>
                </a:solidFill>
                <a:latin typeface="+mn-lt"/>
              </a:rPr>
              <a:t> Борисовной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В чистом поле стоит теремок. Он не низок, не высок. Теремок наш для всех открыт. Кто обижен, иль избит. Собрались в нем звери, птицы и насекомые. Пожить решили,  и подумать, как им бороться с этой жизненной несправедливостью. Ведь если их не беречь, они все погибнут.</a:t>
            </a:r>
          </a:p>
          <a:p>
            <a:pPr marL="137160" indent="0">
              <a:buNone/>
            </a:pPr>
            <a:r>
              <a:rPr lang="ru-RU" dirty="0"/>
              <a:t>Я муравей – полезен для роста деревьев.</a:t>
            </a:r>
          </a:p>
          <a:p>
            <a:pPr marL="137160" indent="0">
              <a:buNone/>
            </a:pPr>
            <a:r>
              <a:rPr lang="ru-RU" dirty="0"/>
              <a:t>Я лягушка – уничтожаю большое количество вредных личинок.</a:t>
            </a:r>
          </a:p>
          <a:p>
            <a:pPr marL="137160" indent="0">
              <a:buNone/>
            </a:pPr>
            <a:r>
              <a:rPr lang="ru-RU" dirty="0"/>
              <a:t>Я синица – уничтожаю вредных насекомых.</a:t>
            </a:r>
          </a:p>
          <a:p>
            <a:pPr marL="137160" indent="0">
              <a:buNone/>
            </a:pPr>
            <a:r>
              <a:rPr lang="ru-RU" dirty="0"/>
              <a:t>Я лисица – питаюсь грызунами.</a:t>
            </a:r>
          </a:p>
          <a:p>
            <a:pPr marL="137160" indent="0">
              <a:buNone/>
            </a:pPr>
            <a:r>
              <a:rPr lang="ru-RU" dirty="0"/>
              <a:t>Ведь от нас, от всех есть большая польза.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4578" name="Picture 2" descr="C:\Documents and Settings\Методкабинет\Рабочий стол\Шамаева В.Д. сказки\сказки Валя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00808"/>
            <a:ext cx="3999958" cy="4424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«Лисичка лягушонок»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2200" dirty="0">
                <a:solidFill>
                  <a:srgbClr val="FFFF00"/>
                </a:solidFill>
                <a:latin typeface="+mn-lt"/>
              </a:rPr>
              <a:t>авторы: Лиза Павлова с мамой Марией Васильевной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Однажды лисичка пошла на речку  погулять.  Вдруг она услышала , чей- то плачь. Это плакал лягушонок. </a:t>
            </a:r>
          </a:p>
          <a:p>
            <a:pPr marL="137160" indent="0">
              <a:buNone/>
            </a:pPr>
            <a:r>
              <a:rPr lang="ru-RU" dirty="0"/>
              <a:t>Лисичка спросила: « Почему ты плачешь? </a:t>
            </a:r>
          </a:p>
          <a:p>
            <a:pPr marL="137160" indent="0">
              <a:buNone/>
            </a:pPr>
            <a:r>
              <a:rPr lang="ru-RU" dirty="0"/>
              <a:t>А лягушонок ответил: « Мой прекрасный домик превратился в помои. Люди, которые отдыхают на берегу реки, засоряют мой дом и теперь мне негде жить. Лисичка стало очень жалко лягушонка. </a:t>
            </a:r>
          </a:p>
          <a:p>
            <a:pPr marL="137160" indent="0">
              <a:buNone/>
            </a:pPr>
            <a:r>
              <a:rPr lang="ru-RU" dirty="0"/>
              <a:t>Она позвала своих лесных друзей на помощь  и они дружно собрали мусор с берегов и воды. Потом они развесили везде памятные таблички с просьбой не засорять природу.</a:t>
            </a:r>
          </a:p>
          <a:p>
            <a:endParaRPr lang="ru-RU" dirty="0"/>
          </a:p>
        </p:txBody>
      </p:sp>
      <p:pic>
        <p:nvPicPr>
          <p:cNvPr id="25602" name="Picture 2" descr="C:\Documents and Settings\Методкабинет\Рабочий стол\Шамаева В.Д. сказки\сказки Валя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2327" y="1802195"/>
            <a:ext cx="3529010" cy="3782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1287172" cy="158272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3200" spc="150" dirty="0">
                <a:ln w="11430"/>
                <a:solidFill>
                  <a:srgbClr val="F8F8F8"/>
                </a:solidFill>
                <a:effectLst/>
                <a:latin typeface="+mn-lt"/>
              </a:rPr>
              <a:t>      Пройдет время, вырастут наши дети, </a:t>
            </a:r>
            <a:br>
              <a:rPr lang="ru-RU" sz="3200" spc="150" dirty="0">
                <a:ln w="11430"/>
                <a:solidFill>
                  <a:srgbClr val="F8F8F8"/>
                </a:solidFill>
                <a:effectLst/>
                <a:latin typeface="+mn-lt"/>
              </a:rPr>
            </a:br>
            <a:r>
              <a:rPr lang="ru-RU" sz="3200" spc="150" dirty="0">
                <a:ln w="11430"/>
                <a:solidFill>
                  <a:srgbClr val="F8F8F8"/>
                </a:solidFill>
                <a:effectLst/>
                <a:latin typeface="+mn-lt"/>
              </a:rPr>
              <a:t>научатся беречь и любить природу, чтобы </a:t>
            </a:r>
            <a:br>
              <a:rPr lang="ru-RU" sz="3200" spc="150" dirty="0">
                <a:ln w="11430"/>
                <a:solidFill>
                  <a:srgbClr val="F8F8F8"/>
                </a:solidFill>
                <a:effectLst/>
                <a:latin typeface="+mn-lt"/>
              </a:rPr>
            </a:br>
            <a:r>
              <a:rPr lang="ru-RU" sz="3200" spc="150" dirty="0">
                <a:ln w="11430"/>
                <a:solidFill>
                  <a:srgbClr val="F8F8F8"/>
                </a:solidFill>
                <a:effectLst/>
                <a:latin typeface="+mn-lt"/>
              </a:rPr>
              <a:t>сохранить её для последующих поколений!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071678"/>
            <a:ext cx="5357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Всё хорошее в людях — из детства!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Как истоки добра пробудить?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Прикоснуться к природе всем сердцем: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Удивиться, узнать, полюбить!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Мы хотим, чтоб земля расцветала,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И росли, как цветы, малыши,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Чтоб для них экология стала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Не наукой, а частью души!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229600" cy="4772044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00B0F0"/>
                </a:solidFill>
                <a:latin typeface="+mn-lt"/>
              </a:rPr>
              <a:t>Цель: </a:t>
            </a:r>
            <a:r>
              <a:rPr lang="ru-RU" sz="2200" dirty="0">
                <a:solidFill>
                  <a:srgbClr val="FFFF00"/>
                </a:solidFill>
                <a:latin typeface="+mn-lt"/>
              </a:rPr>
              <a:t>учить детей беречь окружающий мир через сказку.</a:t>
            </a:r>
            <a:br>
              <a:rPr lang="ru-RU" sz="2200" dirty="0">
                <a:solidFill>
                  <a:srgbClr val="FFFF00"/>
                </a:solidFill>
                <a:latin typeface="+mn-lt"/>
              </a:rPr>
            </a:br>
            <a:r>
              <a:rPr lang="ru-RU" sz="2200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2200" dirty="0">
                <a:solidFill>
                  <a:srgbClr val="FFFF00"/>
                </a:solidFill>
                <a:latin typeface="+mn-lt"/>
              </a:rPr>
            </a:br>
            <a:r>
              <a:rPr lang="ru-RU" sz="2200" dirty="0">
                <a:solidFill>
                  <a:srgbClr val="00B0F0"/>
                </a:solidFill>
                <a:latin typeface="+mn-lt"/>
              </a:rPr>
              <a:t>Задачи:</a:t>
            </a:r>
            <a:r>
              <a:rPr lang="ru-RU" sz="2200" dirty="0">
                <a:solidFill>
                  <a:srgbClr val="FFFF00"/>
                </a:solidFill>
                <a:latin typeface="+mn-lt"/>
              </a:rPr>
              <a:t/>
            </a:r>
            <a:br>
              <a:rPr lang="ru-RU" sz="2200" dirty="0">
                <a:solidFill>
                  <a:srgbClr val="FFFF00"/>
                </a:solidFill>
                <a:latin typeface="+mn-lt"/>
              </a:rPr>
            </a:br>
            <a:r>
              <a:rPr lang="ru-RU" sz="2200" dirty="0">
                <a:solidFill>
                  <a:srgbClr val="FFFF00"/>
                </a:solidFill>
                <a:latin typeface="+mn-lt"/>
              </a:rPr>
              <a:t> - развитие у детей экологической культуры;</a:t>
            </a:r>
            <a:br>
              <a:rPr lang="ru-RU" sz="2200" dirty="0">
                <a:solidFill>
                  <a:srgbClr val="FFFF00"/>
                </a:solidFill>
                <a:latin typeface="+mn-lt"/>
              </a:rPr>
            </a:br>
            <a:r>
              <a:rPr lang="ru-RU" sz="2200" dirty="0">
                <a:solidFill>
                  <a:srgbClr val="FFFF00"/>
                </a:solidFill>
                <a:latin typeface="+mn-lt"/>
              </a:rPr>
              <a:t> - формирование связной речи через сочинение сказки;</a:t>
            </a:r>
            <a:br>
              <a:rPr lang="ru-RU" sz="2200" dirty="0">
                <a:solidFill>
                  <a:srgbClr val="FFFF00"/>
                </a:solidFill>
                <a:latin typeface="+mn-lt"/>
              </a:rPr>
            </a:br>
            <a:r>
              <a:rPr lang="ru-RU" sz="2200" dirty="0">
                <a:solidFill>
                  <a:srgbClr val="FFFF00"/>
                </a:solidFill>
                <a:latin typeface="+mn-lt"/>
              </a:rPr>
              <a:t> - воспитание бережного отношения к природе: соблюдение чистоты на участках детского сада и своих дворах.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500042"/>
            <a:ext cx="67151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План работы с родителями: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беседа с родителями о проведении проекта «Сочиняем сказку по экологии»;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 - совместная работа с детьми по изготовлению героев сказки.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1714488"/>
            <a:ext cx="7429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План работы с детьми: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беседа с детьми «Наш чистый поселок»;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 - подбор дидактических игр;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 - чтение экологических сказок;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изготовление героев сказки из пластилина.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План проведения проекта: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беседа с детьми;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чтение художественной литературы про экологию;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дидактические игры;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 - сочинение сказки;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изготовление поделки;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показ сказки детьми подготовительной группы в младшей группе.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Педагог организует образовательные ситуации, продуктивную деятельность детей, консультирование с родителями.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Дети участвуют в познавательной и продуктивной деятельности.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Родители  изготавливают поделки.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1214423"/>
            <a:ext cx="764386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Ожидаемые результаты: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При условии реализации данного проекта, я рассчитываю получить следующие результаты: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повысится уровень активности детей, возрастёт самостоятельность в решении поставленных задач;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изменится стиль поведения детей в природе;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расширятся знания детей по экологии, через сочинение сказки;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- научатся новым видам дидактических игр и смогут использовать данные игры в домашних условиях.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786" y="428604"/>
            <a:ext cx="77867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Экологические сказки самый доступный способ передачи знаний о явлениях природы, о животных, растениях и окружающей среде. Ненавязчиво в форме игры сказки дают необходимые детям знания.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Краткость, простота сюжета, конкретность и в конце сказки вывод. Экологическая сказка развивает воображение, любовь к природе и осознание необходимости ее охранять.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85786" y="2285992"/>
            <a:ext cx="792955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   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В чем особенность экологических сказок?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Характерной особенностью является сильно выраженная переработка материала, получаемая из природного окружения.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     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Почему они интересны детям?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Новизна, сюжета, персонажи, самим действием, конечным результатом. А также элементами , из которых строится экологическая сказка, потому что таковыми являются реальные предметы и взаимоотношения в природе.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      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alibri" pitchFamily="34" charset="0"/>
              </a:rPr>
              <a:t>Какова их роль?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Calibri" pitchFamily="34" charset="0"/>
              </a:rPr>
              <a:t>Экологическая сказка воздействует не только на сознание, но и на чувства ребенка. Она позволяет ребенку более глубоко переживать те, или иные, явления в природе, учить детей научному видению природы.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«Путешествие дождика»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авторы:    Алина Пестерева      с бабушкой Светланой Никитичной  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13716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Путешествия Дождика</a:t>
            </a:r>
            <a:r>
              <a:rPr lang="ru-RU" sz="3600" dirty="0"/>
              <a:t>.</a:t>
            </a:r>
          </a:p>
          <a:p>
            <a:pPr marL="137160" indent="0">
              <a:buNone/>
            </a:pPr>
            <a:r>
              <a:rPr lang="ru-RU" sz="3600" dirty="0"/>
              <a:t> Небесном царстве жили - были папа Дождь, мама Дождик и сынок </a:t>
            </a:r>
            <a:r>
              <a:rPr lang="ru-RU" sz="3600" dirty="0" err="1"/>
              <a:t>Дождичок</a:t>
            </a:r>
            <a:r>
              <a:rPr lang="ru-RU" sz="3600" dirty="0"/>
              <a:t>. Однажды вышел погулять </a:t>
            </a:r>
            <a:r>
              <a:rPr lang="ru-RU" sz="3600" dirty="0" err="1"/>
              <a:t>Дождичок</a:t>
            </a:r>
            <a:r>
              <a:rPr lang="ru-RU" sz="3600" dirty="0"/>
              <a:t> по небу и встретил своего друга Ветерка. Ветерок сказал что он идет гулять по разным странам. Они вместе пошли путешествовать. </a:t>
            </a:r>
            <a:r>
              <a:rPr lang="ru-RU" sz="3600" dirty="0" err="1"/>
              <a:t>Дождичок</a:t>
            </a:r>
            <a:r>
              <a:rPr lang="ru-RU" sz="3600" dirty="0"/>
              <a:t> долго не был дома, он соскучился по маме и папе, сел на облако и заплакал. И на землю, на растения полился дождь. Зацвели цветы, зазеленели листья деревьев, кустарников, созрели ягоды, грибы. Мимо проходил Гром и он указал дорогу домой. </a:t>
            </a:r>
          </a:p>
          <a:p>
            <a:endParaRPr lang="ru-RU" dirty="0"/>
          </a:p>
        </p:txBody>
      </p:sp>
      <p:pic>
        <p:nvPicPr>
          <p:cNvPr id="3" name="Picture 1" descr="C:\Documents and Settings\Методкабинет\Рабочий стол\Шамаева В.Д. сказки\сказки Ва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141694" cy="473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«Сказка про снеговика»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2200" dirty="0">
                <a:solidFill>
                  <a:srgbClr val="FFFF00"/>
                </a:solidFill>
                <a:latin typeface="+mn-lt"/>
              </a:rPr>
              <a:t>авторы   </a:t>
            </a:r>
            <a:r>
              <a:rPr lang="ru-RU" sz="2200" dirty="0" err="1">
                <a:solidFill>
                  <a:srgbClr val="FFFF00"/>
                </a:solidFill>
                <a:latin typeface="+mn-lt"/>
              </a:rPr>
              <a:t>Нарыйана</a:t>
            </a:r>
            <a:r>
              <a:rPr lang="ru-RU" sz="2200" dirty="0">
                <a:solidFill>
                  <a:srgbClr val="FFFF00"/>
                </a:solidFill>
                <a:latin typeface="+mn-lt"/>
              </a:rPr>
              <a:t> Андросова с мамой Евдокией Егоровной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ru-RU" dirty="0"/>
              <a:t> </a:t>
            </a:r>
          </a:p>
          <a:p>
            <a:pPr marL="137160" indent="0">
              <a:buNone/>
            </a:pPr>
            <a:r>
              <a:rPr lang="ru-RU" dirty="0"/>
              <a:t>Однажды дети слепили Снеговик. На голову надели ведро, вместо носа морковку, два уголька для глаз, старый шарф и метлу. Прилетела фея и оживила Снеговика. Снеговик спросил у феи как отблагодарить мне детей? Фея сказала: « Принеси детям елку из леса» и исчезла. Снеговик принес елку и украсил во дворе. Утром дети вышли на улицу и увидели красивую елку. Дети были рады.</a:t>
            </a:r>
          </a:p>
          <a:p>
            <a:r>
              <a:rPr lang="ru-RU" dirty="0"/>
              <a:t>Снеговик тоже был доволен, его подарок понравился детям.</a:t>
            </a:r>
          </a:p>
          <a:p>
            <a:r>
              <a:rPr lang="ru-RU" dirty="0"/>
              <a:t> </a:t>
            </a:r>
          </a:p>
        </p:txBody>
      </p:sp>
      <p:pic>
        <p:nvPicPr>
          <p:cNvPr id="18434" name="Picture 2" descr="C:\Documents and Settings\Методкабинет\Рабочий стол\Шамаева В.Д. сказки\сказки Вал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28800"/>
            <a:ext cx="414283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«Жила – была елочка»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  <a:latin typeface="+mn-lt"/>
              </a:rPr>
              <a:t>авторы: </a:t>
            </a:r>
            <a:r>
              <a:rPr lang="ru-RU" sz="2400" dirty="0" err="1">
                <a:solidFill>
                  <a:srgbClr val="00B050"/>
                </a:solidFill>
                <a:latin typeface="+mn-lt"/>
              </a:rPr>
              <a:t>Вераника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+mn-lt"/>
              </a:rPr>
              <a:t>Винокурова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 с мамой </a:t>
            </a:r>
            <a:r>
              <a:rPr lang="ru-RU" sz="2400" dirty="0" err="1">
                <a:solidFill>
                  <a:srgbClr val="00B050"/>
                </a:solidFill>
                <a:latin typeface="+mn-lt"/>
              </a:rPr>
              <a:t>Саргыланой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+mn-lt"/>
              </a:rPr>
              <a:t>Симовной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Жила-была Елочка в лесу. Однажды люди пришли в лес и срубили большие елки. Маленькая елочка спросила у вороны: « Куда люди увозят елки?». Ворона сказала: « Что их увозят на праздник и украшают их разными гирляндами и игрушками». Елочка мечтала попасть на праздник. На следующий год люди пришли в лес и срубили елочку. Украсили разными игрушками и елочка обрадовалась. Закончился праздник и елочке стало грустно. Весной дети нашли елочку на чердаке и бросили на костер. А елочка сказала: « Зря я мечтала о празднике, лучше росла бы в лесу». Люди берегите и не рубите елочки.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58" name="Picture 2" descr="C:\Documents and Settings\Методкабинет\Рабочий стол\Шамаева В.Д. сказки\сказки Валя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2046" y="1825350"/>
            <a:ext cx="4464496" cy="4071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99FF66"/>
                </a:solidFill>
              </a:rPr>
              <a:t>«Моя зеленая планета»</a:t>
            </a:r>
            <a:br>
              <a:rPr lang="ru-RU" dirty="0">
                <a:solidFill>
                  <a:srgbClr val="99FF66"/>
                </a:solidFill>
              </a:rPr>
            </a:br>
            <a:r>
              <a:rPr lang="ru-RU" sz="2200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авторы: Вася Попов с мамой Марфой Васильевной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Жили люди на планете мамы, папы и их дети. Бросят люди по бумажке планета станет замарашкой. Люди не нужно сорить на планете она ведь жизнь нам дает. Планета такая одна на всем свете давайте ее сбережем. </a:t>
            </a:r>
          </a:p>
        </p:txBody>
      </p:sp>
      <p:pic>
        <p:nvPicPr>
          <p:cNvPr id="20482" name="Picture 2" descr="C:\Documents and Settings\Методкабинет\Рабочий стол\Шамаева В.Д. сказки\сказки Валя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3960440" cy="453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</TotalTime>
  <Words>1618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Детско-родительский проект</vt:lpstr>
      <vt:lpstr>Цель: учить детей беречь окружающий мир через сказку.  Задачи:  - развитие у детей экологической культуры;  - формирование связной речи через сочинение сказки;  - воспитание бережного отношения к природе: соблюдение чистоты на участках детского сада и своих дворах. </vt:lpstr>
      <vt:lpstr>Слайд 3</vt:lpstr>
      <vt:lpstr>Слайд 4</vt:lpstr>
      <vt:lpstr>Слайд 5</vt:lpstr>
      <vt:lpstr>«Путешествие дождика» авторы:    Алина Пестерева      с бабушкой Светланой Никитичной     </vt:lpstr>
      <vt:lpstr>«Сказка про снеговика» авторы   Нарыйана Андросова с мамой Евдокией Егоровной    </vt:lpstr>
      <vt:lpstr>«Жила – была елочка» авторы: Вераника Винокурова с мамой Саргыланой Симовной</vt:lpstr>
      <vt:lpstr>«Моя зеленая планета» авторы: Вася Попов с мамой Марфой Васильевной</vt:lpstr>
      <vt:lpstr>«Как тучка была в пустыне» авторы: Лена Семенова с мамой  Лилией Николаевной</vt:lpstr>
      <vt:lpstr>«Сказка про червячков» Авторы: Вова Алексеев с сестрой Нарыйаной  </vt:lpstr>
      <vt:lpstr>«Колобок»  авторы: Софья Стручкова с бабушкой Галиной   </vt:lpstr>
      <vt:lpstr>«Теремок» авторы: Нина Тимофеева с мамой Снежаной Борисовной    </vt:lpstr>
      <vt:lpstr>«Лисичка лягушонок» авторы: Лиза Павлова с мамой Марией Васильевной</vt:lpstr>
      <vt:lpstr>      Пройдет время, вырастут наши дети,  научатся беречь и любить природу, чтобы  сохранить её для последующих поколений!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 – родительский проект</dc:title>
  <dc:creator>Методкабинет</dc:creator>
  <cp:lastModifiedBy>1</cp:lastModifiedBy>
  <cp:revision>26</cp:revision>
  <dcterms:created xsi:type="dcterms:W3CDTF">2013-12-13T05:23:13Z</dcterms:created>
  <dcterms:modified xsi:type="dcterms:W3CDTF">2017-12-31T00:51:02Z</dcterms:modified>
</cp:coreProperties>
</file>