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78" r:id="rId2"/>
    <p:sldId id="313" r:id="rId3"/>
    <p:sldId id="315" r:id="rId4"/>
    <p:sldId id="281" r:id="rId5"/>
    <p:sldId id="316" r:id="rId6"/>
    <p:sldId id="317" r:id="rId7"/>
    <p:sldId id="318" r:id="rId8"/>
    <p:sldId id="319" r:id="rId9"/>
    <p:sldId id="299" r:id="rId10"/>
    <p:sldId id="320" r:id="rId11"/>
    <p:sldId id="321" r:id="rId12"/>
    <p:sldId id="323" r:id="rId13"/>
    <p:sldId id="322" r:id="rId14"/>
    <p:sldId id="298" r:id="rId15"/>
    <p:sldId id="291" r:id="rId16"/>
    <p:sldId id="305" r:id="rId17"/>
    <p:sldId id="306" r:id="rId18"/>
    <p:sldId id="310" r:id="rId19"/>
    <p:sldId id="311" r:id="rId20"/>
    <p:sldId id="312" r:id="rId21"/>
    <p:sldId id="304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008000"/>
    <a:srgbClr val="0000FF"/>
    <a:srgbClr val="E62A72"/>
    <a:srgbClr val="EC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78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BB96-AE35-4478-8F21-B9D3928F86C5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D38D-F442-486E-A4BE-3F958E75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88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C2E53-A2A4-4E4D-96E0-258F07A43D88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23B1-7DA6-4BD1-A120-F71FFFAB3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15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B23B1-7DA6-4BD1-A120-F71FFFAB3A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2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B23B1-7DA6-4BD1-A120-F71FFFAB3A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2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F4E2A1C-FA2E-4D9A-B833-582D4502B575}" type="datetime1">
              <a:rPr lang="ru-RU" smtClean="0"/>
              <a:t>09.10.2021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50FC3E53-3705-4C0C-939F-E55651356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597E3-B733-48D5-A6A2-3601136EB7DA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96A2A-F4DF-4640-A0D9-24FC1EEA13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DDC0F-F7FB-4F92-A8BF-935A761C4AB1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B75F0-816D-4F2B-9B00-A5A5703DD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56EC327-D347-4A46-8D45-9C354044F9EE}" type="datetime1">
              <a:rPr lang="ru-RU" smtClean="0"/>
              <a:t>09.10.2021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4CB082C-0A61-4A0F-AA9A-BAE098B8AF92}" type="datetime1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037B4EC-390C-4751-9274-FEE7EAA2C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F5C77-8223-494D-9CEC-62A8815A26E6}" type="datetime1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1708-1E1A-441B-B93C-18D1EA42B8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09C7D-5441-4E4C-8C39-3410B4BCA70B}" type="datetime1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74E4F-6B6E-42BD-AD0B-84A6B98F1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D8681FB-3EEB-4CCF-BF5A-07DD235CFC80}" type="datetime1">
              <a:rPr lang="ru-RU" smtClean="0"/>
              <a:t>09.10.2021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217ADA8-D10E-4FC8-B515-FC2BF53C7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B3152-21A8-4108-978E-09DA88ACB805}" type="datetime1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746EF74-9ACD-4323-8EFB-40395D4F026F}" type="datetime1">
              <a:rPr lang="ru-RU" smtClean="0"/>
              <a:t>09.10.2021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C570037-7D6B-44A5-9F22-C51596E94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56E6D5A-D335-4A57-812D-2C3AEAD05CCD}" type="datetime1">
              <a:rPr lang="ru-RU" smtClean="0"/>
              <a:t>09.10.2021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F62A54D-35DE-4556-9B1E-C8A3D1C9B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2476FC-7414-4313-AB5D-4B3FF0692B08}" type="datetime1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743310-FD6E-4227-89DC-1B641EC1F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Родительское собрание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C3E53-3705-4C0C-939F-E55651356FF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требования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Начало уроков в 8:30, у здания школы подходить с 8:00</a:t>
            </a:r>
          </a:p>
          <a:p>
            <a:r>
              <a:rPr lang="ru-RU" dirty="0" smtClean="0"/>
              <a:t>Электронная карта питания</a:t>
            </a:r>
          </a:p>
          <a:p>
            <a:r>
              <a:rPr lang="ru-RU" dirty="0" smtClean="0"/>
              <a:t>Справка по болезни</a:t>
            </a:r>
          </a:p>
          <a:p>
            <a:r>
              <a:rPr lang="ru-RU" dirty="0" smtClean="0"/>
              <a:t>Аккуратный внешний вид ребенка</a:t>
            </a:r>
          </a:p>
          <a:p>
            <a:r>
              <a:rPr lang="ru-RU" dirty="0" smtClean="0"/>
              <a:t>Школьная форма</a:t>
            </a:r>
          </a:p>
          <a:p>
            <a:r>
              <a:rPr lang="ru-RU" dirty="0" smtClean="0"/>
              <a:t>Сменная обувь</a:t>
            </a:r>
          </a:p>
          <a:p>
            <a:r>
              <a:rPr lang="ru-RU" dirty="0" smtClean="0"/>
              <a:t>Спортивная форма и обувь (зал, улица)</a:t>
            </a:r>
          </a:p>
          <a:p>
            <a:r>
              <a:rPr lang="ru-RU" dirty="0" smtClean="0"/>
              <a:t>Школьные письменные принадлежности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628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форма- однотонная, темно синяя.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2818537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74074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59"/>
            <a:ext cx="2408646" cy="314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28" y="4005114"/>
            <a:ext cx="199951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183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487362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657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5804242" cy="59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2674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6808"/>
            <a:ext cx="8172400" cy="65591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8152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ocs.google.com/viewer?url=http%3A%2F%2Fnsportal.ru%2Fsites%2Fdefault%2Ffiles%2F2013%2F1%2Fprezentaciya_skoro_v_shkolu.ppt&amp;docid=565fc8a427d2e4f45bddb893d2cee3a4&amp;a=bi&amp;pagenumber=26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28" y="30882"/>
            <a:ext cx="9185475" cy="682711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884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ocs.google.com/viewer?url=http%3A%2F%2Fnsportal.ru%2Fsites%2Fdefault%2Ffiles%2F2013%2F1%2Fprezentaciya_skoro_v_shkolu.ppt&amp;docid=565fc8a427d2e4f45bddb893d2cee3a4&amp;a=bi&amp;pagenumber=28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8719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884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18</a:t>
            </a:fld>
            <a:endParaRPr lang="ru-RU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79" y="0"/>
            <a:ext cx="6949986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3" y="908721"/>
            <a:ext cx="4296702" cy="5949279"/>
          </a:xfrm>
          <a:prstGeom prst="rect">
            <a:avLst/>
          </a:prstGeom>
        </p:spPr>
      </p:pic>
      <p:pic>
        <p:nvPicPr>
          <p:cNvPr id="5" name="Picture 4" descr="p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591" y="3883360"/>
            <a:ext cx="3637857" cy="24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3572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824363" cy="56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7294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собрания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Знакомство</a:t>
            </a:r>
          </a:p>
          <a:p>
            <a:r>
              <a:rPr lang="ru-RU" dirty="0" smtClean="0"/>
              <a:t>Организация учебно-воспитательного процесса</a:t>
            </a:r>
          </a:p>
          <a:p>
            <a:r>
              <a:rPr lang="ru-RU" dirty="0" smtClean="0"/>
              <a:t>Рекомендации по успешной адаптации первоклассников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Выбор родительского комитета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934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20</a:t>
            </a:fld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275" y="95250"/>
            <a:ext cx="47434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7294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32656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3533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2676525"/>
            <a:ext cx="7772400" cy="10541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Аммосова Лена </a:t>
            </a:r>
            <a:r>
              <a:rPr lang="ru-RU" dirty="0" smtClean="0"/>
              <a:t>Петровна- </a:t>
            </a:r>
            <a:r>
              <a:rPr lang="ru-RU" dirty="0" smtClean="0"/>
              <a:t>89996736847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1708-1E1A-441B-B93C-18D1EA42B85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Дата рождения 19 марта 1991 года</a:t>
            </a:r>
          </a:p>
          <a:p>
            <a:pPr marL="0" indent="0">
              <a:buNone/>
            </a:pPr>
            <a:r>
              <a:rPr lang="ru-RU" dirty="0" smtClean="0"/>
              <a:t>Образование: высшее</a:t>
            </a:r>
          </a:p>
          <a:p>
            <a:pPr marL="0" indent="0">
              <a:buNone/>
            </a:pPr>
            <a:r>
              <a:rPr lang="ru-RU" dirty="0" smtClean="0"/>
              <a:t>ЯПК, СВФУ </a:t>
            </a:r>
            <a:r>
              <a:rPr lang="ru-RU" dirty="0" err="1" smtClean="0"/>
              <a:t>им.М.К.Аммосова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Профессия: Учитель начальных классов </a:t>
            </a:r>
          </a:p>
          <a:p>
            <a:pPr marL="0" indent="0">
              <a:buNone/>
            </a:pPr>
            <a:r>
              <a:rPr lang="ru-RU" dirty="0" smtClean="0"/>
              <a:t>Педагогический стаж: 9 лет </a:t>
            </a:r>
          </a:p>
          <a:p>
            <a:pPr marL="0" indent="0">
              <a:buNone/>
            </a:pPr>
            <a:r>
              <a:rPr lang="ru-RU" dirty="0" smtClean="0"/>
              <a:t>Категория: Первая </a:t>
            </a: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52" y="1600200"/>
            <a:ext cx="304864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047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8925" y="792163"/>
            <a:ext cx="5035550" cy="176212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4</a:t>
            </a:fld>
            <a:endParaRPr lang="ru-RU" sz="20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Адаптационный период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64548"/>
              </p:ext>
            </p:extLst>
          </p:nvPr>
        </p:nvGraphicFramePr>
        <p:xfrm>
          <a:off x="1259632" y="249289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Режим работы (сентябрь, октябрь)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урок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08ч 30минут-09ч 05 мин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урок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09ч15 мин- 09 ч 50 мин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Динамическая пауза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09ч50 мин-10ч 35 мин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урок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10ч35 мин-11ч10мин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7285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Предметы, включаемые в расписание:</a:t>
            </a:r>
          </a:p>
          <a:p>
            <a:r>
              <a:rPr lang="ru-RU" dirty="0" smtClean="0"/>
              <a:t>Обучение грамоте</a:t>
            </a:r>
          </a:p>
          <a:p>
            <a:r>
              <a:rPr lang="ru-RU" dirty="0" smtClean="0"/>
              <a:t>Письмо</a:t>
            </a:r>
          </a:p>
          <a:p>
            <a:r>
              <a:rPr lang="ru-RU" dirty="0" smtClean="0"/>
              <a:t>Математика</a:t>
            </a:r>
          </a:p>
          <a:p>
            <a:r>
              <a:rPr lang="ru-RU" dirty="0" smtClean="0"/>
              <a:t>Окружающий мир</a:t>
            </a:r>
          </a:p>
          <a:p>
            <a:r>
              <a:rPr lang="ru-RU" dirty="0" smtClean="0"/>
              <a:t>Изобразительное искусство</a:t>
            </a:r>
          </a:p>
          <a:p>
            <a:r>
              <a:rPr lang="ru-RU" dirty="0" smtClean="0"/>
              <a:t>Музыка</a:t>
            </a:r>
          </a:p>
          <a:p>
            <a:r>
              <a:rPr lang="ru-RU" dirty="0" smtClean="0"/>
              <a:t>Технология </a:t>
            </a:r>
          </a:p>
          <a:p>
            <a:r>
              <a:rPr lang="ru-RU" dirty="0" smtClean="0"/>
              <a:t>Физическая культура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823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01.09-14.09.2021 курс «Введение в школьную жизнь» Г.А. </a:t>
            </a:r>
            <a:r>
              <a:rPr lang="ru-RU" dirty="0" err="1" smtClean="0"/>
              <a:t>Цукерман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Программа «Школа России»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894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 отметочное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Прием «Шкала»</a:t>
            </a:r>
          </a:p>
          <a:p>
            <a:r>
              <a:rPr lang="ru-RU" dirty="0" smtClean="0"/>
              <a:t>Лист индивидуальных достижений</a:t>
            </a:r>
          </a:p>
          <a:p>
            <a:r>
              <a:rPr lang="ru-RU" dirty="0" smtClean="0"/>
              <a:t>Портфолио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224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ocs.google.com/viewer?url=http%3A%2F%2Fnsportal.ru%2Fsites%2Fdefault%2Ffiles%2F2013%2F1%2Fprezentaciya_skoro_v_shkolu.ppt&amp;docid=565fc8a427d2e4f45bddb893d2cee3a4&amp;a=bi&amp;pagenumber=7&amp;w=523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260648"/>
            <a:ext cx="9168019" cy="659735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650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1242</TotalTime>
  <Words>259</Words>
  <Application>Microsoft Office PowerPoint</Application>
  <PresentationFormat>Экран (4:3)</PresentationFormat>
  <Paragraphs>84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Родительское собрание «Первый раз в первый класс»</vt:lpstr>
      <vt:lpstr>План собрания</vt:lpstr>
      <vt:lpstr>Аммосова Лена Петровна- 89996736847 </vt:lpstr>
      <vt:lpstr>Презентация PowerPoint</vt:lpstr>
      <vt:lpstr>Организация учебного процесса</vt:lpstr>
      <vt:lpstr>Организация учебного процесса </vt:lpstr>
      <vt:lpstr>Организация учебного процесса</vt:lpstr>
      <vt:lpstr>Без отметочное обучение</vt:lpstr>
      <vt:lpstr>Презентация PowerPoint</vt:lpstr>
      <vt:lpstr>Школьные требования </vt:lpstr>
      <vt:lpstr>Школьная форма- однотонная, темно синяя.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Windows User</cp:lastModifiedBy>
  <cp:revision>133</cp:revision>
  <dcterms:modified xsi:type="dcterms:W3CDTF">2021-10-09T08:05:25Z</dcterms:modified>
</cp:coreProperties>
</file>