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5" r:id="rId5"/>
    <p:sldId id="266" r:id="rId6"/>
    <p:sldId id="267" r:id="rId7"/>
    <p:sldId id="268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30A1-B29A-40DE-88A3-C1CF2DB1F037}" type="datetimeFigureOut">
              <a:rPr lang="ru-RU" smtClean="0"/>
              <a:pPr/>
              <a:t>24.10.2021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F62B-16DE-4376-B901-31F16CD416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30425"/>
            <a:ext cx="6772300" cy="147002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Букубаар</a:t>
            </a:r>
            <a:r>
              <a:rPr lang="ru-RU" dirty="0" smtClean="0"/>
              <a:t> </a:t>
            </a:r>
            <a:r>
              <a:rPr lang="ru-RU" dirty="0" err="1" smtClean="0"/>
              <a:t>уруога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/>
              <a:t/>
            </a:r>
            <a:br>
              <a:rPr lang="ru-RU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286512" y="4929199"/>
            <a:ext cx="2857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Рожина </a:t>
            </a:r>
            <a:r>
              <a:rPr lang="ru-RU" dirty="0" smtClean="0"/>
              <a:t>Людмила Васильевна</a:t>
            </a:r>
            <a:endParaRPr lang="ru-RU" dirty="0" smtClean="0"/>
          </a:p>
          <a:p>
            <a:r>
              <a:rPr lang="ru-RU" dirty="0" err="1" smtClean="0"/>
              <a:t>Элгэс</a:t>
            </a:r>
            <a:r>
              <a:rPr lang="ru-RU" dirty="0" smtClean="0"/>
              <a:t> </a:t>
            </a:r>
            <a:r>
              <a:rPr lang="ru-RU" dirty="0" err="1" smtClean="0"/>
              <a:t>орто</a:t>
            </a:r>
            <a:r>
              <a:rPr lang="ru-RU" dirty="0" smtClean="0"/>
              <a:t> </a:t>
            </a:r>
            <a:r>
              <a:rPr lang="ru-RU" dirty="0" err="1" smtClean="0"/>
              <a:t>оскуолатын</a:t>
            </a:r>
            <a:r>
              <a:rPr lang="ru-RU" dirty="0" smtClean="0"/>
              <a:t> </a:t>
            </a:r>
            <a:r>
              <a:rPr lang="ru-RU" dirty="0" err="1" smtClean="0"/>
              <a:t>учуутала</a:t>
            </a:r>
            <a:r>
              <a:rPr lang="ru-RU" dirty="0" smtClean="0"/>
              <a:t>, </a:t>
            </a:r>
            <a:r>
              <a:rPr lang="sah-RU" dirty="0" smtClean="0">
                <a:latin typeface="Calibri"/>
                <a:cs typeface="Calibri"/>
              </a:rPr>
              <a:t>Ү</a:t>
            </a:r>
            <a:r>
              <a:rPr lang="ru-RU" dirty="0" err="1" smtClean="0">
                <a:latin typeface="Calibri"/>
                <a:cs typeface="Calibri"/>
              </a:rPr>
              <a:t>ө</a:t>
            </a:r>
            <a:r>
              <a:rPr lang="sah-RU" dirty="0" smtClean="0">
                <a:latin typeface="Calibri"/>
                <a:cs typeface="Calibri"/>
              </a:rPr>
              <a:t>hээ-Дьаа</a:t>
            </a:r>
            <a:r>
              <a:rPr lang="ru-RU" dirty="0" err="1" smtClean="0">
                <a:latin typeface="Arial"/>
                <a:cs typeface="Arial"/>
              </a:rPr>
              <a:t>ҥы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1000100" y="1285860"/>
            <a:ext cx="5421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с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4744" y="1643050"/>
            <a:ext cx="3571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м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0826" y="1000108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00B050"/>
                </a:solidFill>
              </a:rPr>
              <a:t>н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643174" y="4071942"/>
            <a:ext cx="4462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rgbClr val="00B050"/>
                </a:solidFill>
              </a:rPr>
              <a:t>л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57884" y="3643314"/>
            <a:ext cx="35719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00B050"/>
                </a:solidFill>
              </a:rPr>
              <a:t>р</a:t>
            </a:r>
            <a:endParaRPr lang="ru-RU" sz="66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57422" y="2143116"/>
            <a:ext cx="285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а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14612" y="1000108"/>
            <a:ext cx="987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о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2066" y="2000240"/>
            <a:ext cx="12858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>
                <a:solidFill>
                  <a:srgbClr val="C00000"/>
                </a:solidFill>
              </a:rPr>
              <a:t>у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4810" y="4429132"/>
            <a:ext cx="6429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C00000"/>
                </a:solidFill>
              </a:rPr>
              <a:t>ы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786710" y="1428736"/>
            <a:ext cx="571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rgbClr val="C00000"/>
                </a:solidFill>
              </a:rPr>
              <a:t>ө</a:t>
            </a:r>
            <a:endParaRPr lang="ru-RU" sz="6600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857620" y="2857496"/>
            <a:ext cx="2857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>
                <a:solidFill>
                  <a:srgbClr val="00B050"/>
                </a:solidFill>
              </a:rPr>
              <a:t>б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357554" y="642918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Наардааҥ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858016" y="3714752"/>
            <a:ext cx="8122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 err="1">
                <a:solidFill>
                  <a:srgbClr val="C00000"/>
                </a:solidFill>
              </a:rPr>
              <a:t>И</a:t>
            </a:r>
            <a:endParaRPr lang="ru-RU" sz="9600" b="1" dirty="0">
              <a:solidFill>
                <a:srgbClr val="C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786710" y="4000504"/>
            <a:ext cx="10001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600" b="1" dirty="0">
                <a:solidFill>
                  <a:srgbClr val="C00000"/>
                </a:solidFill>
              </a:rPr>
              <a:t>Э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7286644" y="4929198"/>
            <a:ext cx="75533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?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Прямоугольник 24"/>
          <p:cNvSpPr/>
          <p:nvPr/>
        </p:nvSpPr>
        <p:spPr>
          <a:xfrm>
            <a:off x="500034" y="2071678"/>
            <a:ext cx="11264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>
                <a:solidFill>
                  <a:srgbClr val="C00000"/>
                </a:solidFill>
              </a:rPr>
              <a:t>И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4572000" y="2214554"/>
            <a:ext cx="142876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b="1" dirty="0">
                <a:solidFill>
                  <a:srgbClr val="C00000"/>
                </a:solidFill>
              </a:rPr>
              <a:t>Э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928794" y="2714620"/>
            <a:ext cx="2071702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215074" y="2643182"/>
            <a:ext cx="2071702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143108" y="1428736"/>
            <a:ext cx="1000132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6357950" y="1285860"/>
            <a:ext cx="1000132" cy="100013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3571868" y="4286256"/>
            <a:ext cx="1981200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ый треугольник 31"/>
          <p:cNvSpPr/>
          <p:nvPr/>
        </p:nvSpPr>
        <p:spPr>
          <a:xfrm rot="10800000">
            <a:off x="3571868" y="4286256"/>
            <a:ext cx="1981200" cy="914400"/>
          </a:xfrm>
          <a:prstGeom prst="rtTriangl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357422" y="5357826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54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Э</a:t>
            </a:r>
            <a:endParaRPr lang="ru-RU" sz="54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30425"/>
            <a:ext cx="6772300" cy="1470025"/>
          </a:xfrm>
        </p:spPr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3" name="Объект 12"/>
          <p:cNvGraphicFramePr>
            <a:graphicFrameLocks/>
          </p:cNvGraphicFramePr>
          <p:nvPr/>
        </p:nvGraphicFramePr>
        <p:xfrm>
          <a:off x="1428728" y="538531"/>
          <a:ext cx="7463752" cy="4200129"/>
        </p:xfrm>
        <a:graphic>
          <a:graphicData uri="http://schemas.openxmlformats.org/drawingml/2006/table">
            <a:tbl>
              <a:tblPr/>
              <a:tblGrid>
                <a:gridCol w="1864554"/>
                <a:gridCol w="1867321"/>
                <a:gridCol w="1867323"/>
                <a:gridCol w="1864554"/>
              </a:tblGrid>
              <a:tr h="55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ии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п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ии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иир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л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э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04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Times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Times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Times" pitchFamily="34" charset="0"/>
                          <a:ea typeface="Sakha Calibri" pitchFamily="34" charset="0"/>
                          <a:cs typeface="Sakha Calibri" pitchFamily="34" charset="0"/>
                        </a:rPr>
                        <a:t>с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Times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Times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Times" pitchFamily="34" charset="0"/>
                          <a:ea typeface="Sakha Calibri" pitchFamily="34" charset="0"/>
                          <a:cs typeface="Sakha Calibri" pitchFamily="34" charset="0"/>
                        </a:rPr>
                        <a:t>р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4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иэрэ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э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б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иэ</a:t>
                      </a:r>
                      <a:r>
                        <a:rPr kumimoji="0" lang="ru-RU" sz="3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ha Calibri" pitchFamily="34" charset="0"/>
                          <a:ea typeface="Sakha Calibri" pitchFamily="34" charset="0"/>
                          <a:cs typeface="Sakha Calibri" pitchFamily="34" charset="0"/>
                        </a:rPr>
                        <a:t>т</a:t>
                      </a:r>
                      <a:endParaRPr kumimoji="0" lang="ru-RU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ha Calibri" pitchFamily="34" charset="0"/>
                        <a:ea typeface="Sakha Calibri" pitchFamily="34" charset="0"/>
                        <a:cs typeface="Sakha 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4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483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48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30425"/>
            <a:ext cx="67723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500826" y="514351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3" name="Picture 2" descr="F:\Capture\Изображение28.jpg"/>
          <p:cNvPicPr>
            <a:picLocks noChangeAspect="1" noChangeArrowheads="1"/>
          </p:cNvPicPr>
          <p:nvPr/>
        </p:nvPicPr>
        <p:blipFill>
          <a:blip r:embed="rId3"/>
          <a:srcRect t="2951"/>
          <a:stretch>
            <a:fillRect/>
          </a:stretch>
        </p:blipFill>
        <p:spPr bwMode="auto">
          <a:xfrm>
            <a:off x="714348" y="714356"/>
            <a:ext cx="7500937" cy="55864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3214678" y="1214422"/>
            <a:ext cx="1357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r>
              <a:rPr lang="ru-RU" sz="4800" b="1" dirty="0" smtClean="0">
                <a:solidFill>
                  <a:srgbClr val="C00000"/>
                </a:solidFill>
              </a:rPr>
              <a:t>Э</a:t>
            </a:r>
            <a:r>
              <a:rPr lang="ru-RU" sz="4800" b="1" dirty="0" smtClean="0"/>
              <a:t>С</a:t>
            </a:r>
            <a:endParaRPr lang="ru-RU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714612" y="5143512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Б</a:t>
            </a:r>
            <a:r>
              <a:rPr lang="ru-RU" sz="4800" b="1" dirty="0" smtClean="0">
                <a:solidFill>
                  <a:srgbClr val="C00000"/>
                </a:solidFill>
              </a:rPr>
              <a:t>ИЭ</a:t>
            </a:r>
            <a:r>
              <a:rPr lang="ru-RU" sz="4800" b="1" dirty="0" smtClean="0"/>
              <a:t>С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30425"/>
            <a:ext cx="67723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500826" y="514351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4" name="Picture 2" descr="E:\Изображение9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 l="14844" t="20833" r="29687" b="8333"/>
          <a:stretch>
            <a:fillRect/>
          </a:stretch>
        </p:blipFill>
        <p:spPr bwMode="auto">
          <a:xfrm>
            <a:off x="2143108" y="1142984"/>
            <a:ext cx="5072098" cy="48577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3214678" y="121442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Э</a:t>
            </a:r>
            <a:r>
              <a:rPr lang="ru-RU" sz="4800" b="1" dirty="0" smtClean="0"/>
              <a:t>Л</a:t>
            </a:r>
            <a:r>
              <a:rPr lang="ru-RU" sz="4800" b="1" dirty="0" smtClean="0">
                <a:solidFill>
                  <a:srgbClr val="C00000"/>
                </a:solidFill>
              </a:rPr>
              <a:t>ИЭ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30425"/>
            <a:ext cx="67723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6500826" y="5143512"/>
            <a:ext cx="2643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3071802" y="1214422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err="1" smtClean="0"/>
              <a:t>Б</a:t>
            </a:r>
            <a:r>
              <a:rPr lang="ru-RU" sz="6000" b="1" dirty="0" err="1" smtClean="0">
                <a:solidFill>
                  <a:srgbClr val="C00000"/>
                </a:solidFill>
              </a:rPr>
              <a:t>иэ</a:t>
            </a:r>
            <a:r>
              <a:rPr lang="ru-RU" sz="6000" b="1" dirty="0" err="1" smtClean="0"/>
              <a:t>р</a:t>
            </a:r>
            <a:r>
              <a:rPr lang="ru-RU" sz="6000" b="1" dirty="0" err="1" smtClean="0">
                <a:solidFill>
                  <a:srgbClr val="C00000"/>
                </a:solidFill>
              </a:rPr>
              <a:t>э</a:t>
            </a:r>
            <a:endParaRPr lang="ru-RU" sz="6000" b="1" dirty="0">
              <a:solidFill>
                <a:srgbClr val="C00000"/>
              </a:solidFill>
            </a:endParaRPr>
          </a:p>
        </p:txBody>
      </p:sp>
      <p:pic>
        <p:nvPicPr>
          <p:cNvPr id="16" name="Picture 2" descr="E:\Изображение8.jpg"/>
          <p:cNvPicPr>
            <a:picLocks noChangeAspect="1" noChangeArrowheads="1"/>
          </p:cNvPicPr>
          <p:nvPr/>
        </p:nvPicPr>
        <p:blipFill>
          <a:blip r:embed="rId3">
            <a:lum bright="30000"/>
          </a:blip>
          <a:srcRect l="33594" t="23958" r="21094" b="29166"/>
          <a:stretch>
            <a:fillRect/>
          </a:stretch>
        </p:blipFill>
        <p:spPr bwMode="auto">
          <a:xfrm>
            <a:off x="2714612" y="2357430"/>
            <a:ext cx="4143404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000100" y="2130425"/>
            <a:ext cx="67723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714356"/>
            <a:ext cx="36004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 b="10483"/>
          <a:stretch>
            <a:fillRect/>
          </a:stretch>
        </p:blipFill>
        <p:spPr bwMode="auto">
          <a:xfrm>
            <a:off x="4500562" y="571480"/>
            <a:ext cx="412432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Содержимое 3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9930901">
            <a:off x="3207134" y="3687347"/>
            <a:ext cx="3370307" cy="1720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1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85984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572000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33373A"/>
              </a:clrFrom>
              <a:clrTo>
                <a:srgbClr val="33373A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858008" y="6108700"/>
            <a:ext cx="2285992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7500958" y="5643578"/>
            <a:ext cx="1643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5" name="Содержимое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930901">
            <a:off x="359724" y="1126137"/>
            <a:ext cx="2370677" cy="121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Текст 17"/>
          <p:cNvSpPr>
            <a:spLocks noGrp="1"/>
          </p:cNvSpPr>
          <p:nvPr>
            <p:ph type="body" idx="4294967295"/>
          </p:nvPr>
        </p:nvSpPr>
        <p:spPr>
          <a:xfrm>
            <a:off x="142844" y="2906713"/>
            <a:ext cx="9001156" cy="15001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8800" dirty="0" err="1" smtClean="0">
                <a:solidFill>
                  <a:schemeClr val="tx1"/>
                </a:solidFill>
              </a:rPr>
              <a:t>Ис</a:t>
            </a:r>
            <a:r>
              <a:rPr lang="ru-RU" sz="8800" dirty="0" smtClean="0">
                <a:solidFill>
                  <a:schemeClr val="tx1"/>
                </a:solidFill>
              </a:rPr>
              <a:t>, </a:t>
            </a:r>
            <a:r>
              <a:rPr lang="ru-RU" sz="8800" dirty="0" err="1" smtClean="0">
                <a:solidFill>
                  <a:schemeClr val="tx1"/>
                </a:solidFill>
              </a:rPr>
              <a:t>бэс</a:t>
            </a:r>
            <a:r>
              <a:rPr lang="ru-RU" sz="8800" dirty="0" smtClean="0">
                <a:solidFill>
                  <a:schemeClr val="tx1"/>
                </a:solidFill>
              </a:rPr>
              <a:t>, </a:t>
            </a:r>
            <a:r>
              <a:rPr lang="ru-RU" sz="8800" dirty="0" err="1" smtClean="0">
                <a:solidFill>
                  <a:schemeClr val="tx1"/>
                </a:solidFill>
              </a:rPr>
              <a:t>сиэл,илии</a:t>
            </a:r>
            <a:endParaRPr lang="ru-RU" sz="8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62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Букубаар уруога  </vt:lpstr>
      <vt:lpstr>Слайд 2</vt:lpstr>
      <vt:lpstr>Слайд 3</vt:lpstr>
      <vt:lpstr> </vt:lpstr>
      <vt:lpstr>  </vt:lpstr>
      <vt:lpstr>  </vt:lpstr>
      <vt:lpstr>  </vt:lpstr>
      <vt:lpstr>  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Букубаар уруога</dc:title>
  <dc:creator>Людмила Васильевна</dc:creator>
  <cp:lastModifiedBy>Людмила Васильевна</cp:lastModifiedBy>
  <cp:revision>8</cp:revision>
  <dcterms:created xsi:type="dcterms:W3CDTF">2021-10-24T11:00:10Z</dcterms:created>
  <dcterms:modified xsi:type="dcterms:W3CDTF">2021-10-24T12:05:13Z</dcterms:modified>
</cp:coreProperties>
</file>