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66" r:id="rId11"/>
    <p:sldId id="264" r:id="rId12"/>
    <p:sldId id="265" r:id="rId13"/>
    <p:sldId id="267" r:id="rId14"/>
    <p:sldId id="273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6858000" type="screen4x3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7D7747-D9D0-4222-AE01-C647B9939E3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663" y="2262505"/>
            <a:ext cx="8207375" cy="1082675"/>
          </a:xfrm>
        </p:spPr>
        <p:txBody>
          <a:bodyPr/>
          <a:p>
            <a:pPr algn="ctr"/>
            <a:r>
              <a:rPr lang="ru-RU" altLang="en-US" b="1">
                <a:latin typeface="Arial" panose="020B0604020202020204" pitchFamily="34" charset="0"/>
                <a:cs typeface="Arial" panose="020B0604020202020204" pitchFamily="34" charset="0"/>
              </a:rPr>
              <a:t>Υ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ЛЭ - ДЬОЛ</a:t>
            </a:r>
            <a:endParaRPr lang="ru-RU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165" y="-223520"/>
            <a:ext cx="9752330" cy="7305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8775" y="274955"/>
            <a:ext cx="8328025" cy="62369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73380" y="190500"/>
            <a:ext cx="8194675" cy="6137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СА</a:t>
            </a:r>
            <a:r>
              <a:rPr lang="en-US" altLang="en-US"/>
              <a:t>h</a:t>
            </a:r>
            <a:r>
              <a:rPr lang="ru-RU" altLang="en-US"/>
              <a:t>ААН</a:t>
            </a:r>
            <a:endParaRPr lang="ru-RU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06855" y="1296035"/>
            <a:ext cx="6627495" cy="49707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19150" y="1501775"/>
            <a:ext cx="7505700" cy="3854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681355"/>
            <a:ext cx="7900670" cy="5923280"/>
          </a:xfrm>
          <a:prstGeom prst="rect">
            <a:avLst/>
          </a:prstGeom>
        </p:spPr>
      </p:pic>
      <p:sp>
        <p:nvSpPr>
          <p:cNvPr id="7" name="Content Placeholder 6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550" y="190500"/>
            <a:ext cx="2762250" cy="582930"/>
          </a:xfrm>
        </p:spPr>
        <p:txBody>
          <a:bodyPr/>
          <a:p>
            <a:r>
              <a:rPr lang="ru-RU" altLang="en-US"/>
              <a:t>С</a:t>
            </a:r>
            <a:r>
              <a:rPr lang="ru-RU" altLang="en-US">
                <a:latin typeface="Arial" panose="020B0604020202020204" pitchFamily="34" charset="0"/>
                <a:cs typeface="Arial" panose="020B0604020202020204" pitchFamily="34" charset="0"/>
              </a:rPr>
              <a:t>Υ</a:t>
            </a:r>
            <a:r>
              <a:rPr lang="ru-RU" altLang="en-US"/>
              <a:t>ГЭ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61585" y="2621915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050" y="3308985"/>
            <a:ext cx="4038600" cy="2665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" y="774065"/>
            <a:ext cx="4490085" cy="224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85" y="762000"/>
            <a:ext cx="28448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Эрбии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98780" y="3124835"/>
            <a:ext cx="8347075" cy="28035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9250" y="1442085"/>
            <a:ext cx="6235700" cy="15659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57250" y="507365"/>
            <a:ext cx="7200900" cy="54006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Саха бы</a:t>
            </a:r>
            <a:r>
              <a:rPr lang="en-US" altLang="ru-RU"/>
              <a:t>h</a:t>
            </a:r>
            <a:r>
              <a:rPr lang="ru-RU" altLang="en-US"/>
              <a:t>а5а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95400" y="1322070"/>
            <a:ext cx="2247900" cy="1685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19015" y="773430"/>
            <a:ext cx="4038600" cy="269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58185"/>
            <a:ext cx="4209415" cy="2799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355" y="4036060"/>
            <a:ext cx="3665220" cy="24403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ТАЛКЫ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61695" y="1307465"/>
            <a:ext cx="3231515" cy="43624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20519" t="5577" r="31840" b="46625"/>
          <a:stretch>
            <a:fillRect/>
          </a:stretch>
        </p:blipFill>
        <p:spPr>
          <a:xfrm>
            <a:off x="4448175" y="3086100"/>
            <a:ext cx="3847465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08375" y="8255"/>
            <a:ext cx="5178425" cy="765175"/>
          </a:xfrm>
        </p:spPr>
        <p:txBody>
          <a:bodyPr/>
          <a:p>
            <a:r>
              <a:rPr lang="ru-RU" altLang="en-US"/>
              <a:t>От охсор хотуур</a:t>
            </a:r>
            <a:endParaRPr lang="ru-RU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346325" y="2843530"/>
            <a:ext cx="6227445" cy="350266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469900"/>
            <a:ext cx="2261235" cy="2261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От мунньар кыраабыл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74955" y="1047750"/>
            <a:ext cx="8495030" cy="45339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5365" y="2839720"/>
            <a:ext cx="2674620" cy="33439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0720" y="446405"/>
            <a:ext cx="7186930" cy="5390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Атырдьах</a:t>
            </a:r>
            <a:endParaRPr lang="ru-RU" alt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48200" y="208915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1169035"/>
            <a:ext cx="4038600" cy="2695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90500"/>
            <a:ext cx="7658735" cy="5735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585470"/>
            <a:ext cx="7942580" cy="59480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9600" y="571500"/>
            <a:ext cx="7802880" cy="584327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648200" y="2138680"/>
            <a:ext cx="4038600" cy="30245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кыдама </a:t>
            </a:r>
            <a:endParaRPr lang="ru-RU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339215" y="666115"/>
            <a:ext cx="6012180" cy="60121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WPS Presentation</Application>
  <PresentationFormat>Widescreen</PresentationFormat>
  <Paragraphs>20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/>
      <vt:lpstr>Arial Unicode MS</vt:lpstr>
      <vt:lpstr>Calibri Light</vt:lpstr>
      <vt:lpstr>Calibri</vt:lpstr>
      <vt:lpstr>Microsoft YaHei</vt:lpstr>
      <vt:lpstr>Times New Roman</vt:lpstr>
      <vt:lpstr>Segoe Print</vt:lpstr>
      <vt:lpstr>Green Color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ΥЛЭ - ДЬОЛ</dc:title>
  <dc:creator>Пользователь</dc:creator>
  <cp:lastModifiedBy>Пользователь</cp:lastModifiedBy>
  <cp:revision>6</cp:revision>
  <dcterms:created xsi:type="dcterms:W3CDTF">2019-02-15T21:04:00Z</dcterms:created>
  <dcterms:modified xsi:type="dcterms:W3CDTF">2019-02-15T21:50:29Z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1033-10.2.0.5832</vt:lpwstr>
  </property>
</Properties>
</file>