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notesMasterIdLst>
    <p:notesMasterId r:id="rId11"/>
  </p:notesMasterIdLst>
  <p:sldIdLst>
    <p:sldId id="256" r:id="rId2"/>
    <p:sldId id="257" r:id="rId3"/>
    <p:sldId id="259" r:id="rId4"/>
    <p:sldId id="260" r:id="rId5"/>
    <p:sldId id="261" r:id="rId6"/>
    <p:sldId id="264" r:id="rId7"/>
    <p:sldId id="266" r:id="rId8"/>
    <p:sldId id="262" r:id="rId9"/>
    <p:sldId id="263" r:id="rId10"/>
  </p:sldIdLst>
  <p:sldSz cx="9144000" cy="6858000" type="screen4x3"/>
  <p:notesSz cx="6858000" cy="9144000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58DE941-2F92-4787-A278-226D7D1E4AD7}" type="datetimeFigureOut">
              <a:rPr lang="ru-RU" smtClean="0"/>
              <a:pPr/>
              <a:t>14.01.2022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B953B77-3834-481F-B3D9-9B59B0C42D89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smtClean="0"/>
              <a:t>сапсыыкай</a:t>
            </a: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53B77-3834-481F-B3D9-9B59B0C42D89}" type="slidenum">
              <a:rPr lang="ru-RU" smtClean="0"/>
              <a:pPr/>
              <a:t>1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ru-RU" dirty="0" err="1" smtClean="0"/>
              <a:t>сапсыыкай</a:t>
            </a:r>
            <a:r>
              <a:rPr lang="ru-RU" dirty="0" smtClean="0"/>
              <a:t>,</a:t>
            </a:r>
            <a:r>
              <a:rPr lang="ru-RU" baseline="0" dirty="0" smtClean="0"/>
              <a:t> </a:t>
            </a:r>
            <a:r>
              <a:rPr lang="ru-RU" baseline="0" dirty="0" err="1" smtClean="0"/>
              <a:t>дэйбиир</a:t>
            </a:r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B953B77-3834-481F-B3D9-9B59B0C42D89}" type="slidenum">
              <a:rPr lang="ru-RU" smtClean="0"/>
              <a:pPr/>
              <a:t>8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Равнобедренный треугольник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ый треугольник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Равнобедренный треугольник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ый треугольник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Прямая соединительная линия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1/14/2022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3366868" y="990600"/>
            <a:ext cx="5105400" cy="3505200"/>
          </a:xfrm>
        </p:spPr>
        <p:txBody>
          <a:bodyPr/>
          <a:lstStyle/>
          <a:p>
            <a:pPr algn="ctr"/>
            <a:r>
              <a:rPr lang="ru-RU" dirty="0" smtClean="0"/>
              <a:t>Проектная работа </a:t>
            </a:r>
            <a:r>
              <a:rPr lang="ru-RU" dirty="0" smtClean="0"/>
              <a:t>: «</a:t>
            </a:r>
            <a:r>
              <a:rPr lang="ru-RU" dirty="0" err="1" smtClean="0"/>
              <a:t>С</a:t>
            </a:r>
            <a:r>
              <a:rPr lang="ru-RU" dirty="0" err="1" smtClean="0"/>
              <a:t>апсыыкай</a:t>
            </a:r>
            <a:r>
              <a:rPr lang="ru-RU" dirty="0" smtClean="0"/>
              <a:t>»</a:t>
            </a:r>
            <a:br>
              <a:rPr lang="ru-RU" dirty="0" smtClean="0"/>
            </a:br>
            <a:r>
              <a:rPr lang="ru-RU" dirty="0" smtClean="0"/>
              <a:t>«</a:t>
            </a:r>
            <a:r>
              <a:rPr lang="ru-RU" dirty="0" err="1" smtClean="0"/>
              <a:t>Д</a:t>
            </a:r>
            <a:r>
              <a:rPr lang="ru-RU" smtClean="0"/>
              <a:t>эйбиир</a:t>
            </a:r>
            <a:r>
              <a:rPr lang="ru-RU" dirty="0" smtClean="0"/>
              <a:t>»</a:t>
            </a:r>
            <a:endParaRPr lang="ru-RU" dirty="0"/>
          </a:p>
        </p:txBody>
      </p:sp>
      <p:sp>
        <p:nvSpPr>
          <p:cNvPr id="3" name="TextBox 2"/>
          <p:cNvSpPr txBox="1"/>
          <p:nvPr/>
        </p:nvSpPr>
        <p:spPr>
          <a:xfrm>
            <a:off x="5486400" y="5181600"/>
            <a:ext cx="25146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Руководитель: Горохов И.С., </a:t>
            </a:r>
            <a:r>
              <a:rPr lang="ru-RU" dirty="0" err="1" smtClean="0"/>
              <a:t>Эльгетская</a:t>
            </a:r>
            <a:r>
              <a:rPr lang="ru-RU" dirty="0" smtClean="0"/>
              <a:t> СОШ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dirty="0" smtClean="0"/>
              <a:t>Краткая формулировка задачи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524000"/>
            <a:ext cx="7391400" cy="4846320"/>
          </a:xfrm>
        </p:spPr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 Все изделие созданы для удовлетворения потребностей людей.   </a:t>
            </a:r>
          </a:p>
          <a:p>
            <a:pPr algn="just">
              <a:buNone/>
            </a:pPr>
            <a:r>
              <a:rPr lang="ru-RU" sz="2000" dirty="0" smtClean="0"/>
              <a:t>      Для этого человек создает различные проектные работы. В предмете «проектирование» для нас была поставлена следующая задача спроектировать какое-либо изделие, для потребления, украшения дома, интерьера, для себя, кому- либо в подарок.   </a:t>
            </a:r>
          </a:p>
          <a:p>
            <a:pPr algn="just">
              <a:buNone/>
            </a:pPr>
            <a:r>
              <a:rPr lang="ru-RU" sz="2000" dirty="0" smtClean="0"/>
              <a:t>      Решение этой задачи немного усложнилось и удлинилось. Пришлось придумать вариант.</a:t>
            </a:r>
          </a:p>
          <a:p>
            <a:pPr algn="just">
              <a:buNone/>
            </a:pPr>
            <a:r>
              <a:rPr lang="ru-RU" sz="2000" dirty="0" smtClean="0"/>
              <a:t>      Скоро будет жаркое лето, появятся насекомые, особые «враги» </a:t>
            </a:r>
            <a:r>
              <a:rPr lang="ru-RU" sz="2000" dirty="0" err="1" smtClean="0"/>
              <a:t>человека-комары</a:t>
            </a:r>
            <a:r>
              <a:rPr lang="ru-RU" sz="2000" dirty="0" smtClean="0"/>
              <a:t>, мошки и в этом поможет наша якутская </a:t>
            </a:r>
            <a:r>
              <a:rPr lang="ru-RU" sz="2000" dirty="0" err="1" smtClean="0"/>
              <a:t>махалка</a:t>
            </a:r>
            <a:r>
              <a:rPr lang="ru-RU" sz="2000" dirty="0" smtClean="0"/>
              <a:t> «</a:t>
            </a:r>
            <a:r>
              <a:rPr lang="ru-RU" sz="2000" dirty="0" err="1" smtClean="0"/>
              <a:t>сапсыыкай</a:t>
            </a:r>
            <a:r>
              <a:rPr lang="ru-RU" sz="2000" dirty="0" smtClean="0"/>
              <a:t>», «</a:t>
            </a:r>
            <a:r>
              <a:rPr lang="ru-RU" sz="2000" dirty="0" err="1" smtClean="0"/>
              <a:t>дэйбиир</a:t>
            </a:r>
            <a:r>
              <a:rPr lang="ru-RU" sz="2000" dirty="0" smtClean="0"/>
              <a:t>».</a:t>
            </a:r>
          </a:p>
          <a:p>
            <a:pPr algn="just">
              <a:buNone/>
            </a:pPr>
            <a:r>
              <a:rPr lang="ru-RU" sz="2000" dirty="0" smtClean="0"/>
              <a:t>       Для проектирования мы сделали изделие из конского </a:t>
            </a:r>
            <a:r>
              <a:rPr lang="ru-RU" sz="2000" dirty="0" err="1" smtClean="0"/>
              <a:t>хвоста-сапсыыкай</a:t>
            </a:r>
            <a:r>
              <a:rPr lang="ru-RU" sz="2000" dirty="0" smtClean="0"/>
              <a:t>, </a:t>
            </a:r>
            <a:r>
              <a:rPr lang="ru-RU" sz="2000" dirty="0" err="1" smtClean="0"/>
              <a:t>дэйбиир</a:t>
            </a:r>
            <a:r>
              <a:rPr lang="ru-RU" sz="2000" dirty="0" smtClean="0"/>
              <a:t>.                                      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Дизайн- спецификация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ru-RU" sz="2000" dirty="0" smtClean="0"/>
              <a:t>    1.   Название или тип изделия – «</a:t>
            </a:r>
            <a:r>
              <a:rPr lang="ru-RU" sz="2000" dirty="0" err="1" smtClean="0"/>
              <a:t>сапсыыкай</a:t>
            </a:r>
            <a:r>
              <a:rPr lang="ru-RU" sz="2000" dirty="0" smtClean="0"/>
              <a:t>», «</a:t>
            </a:r>
            <a:r>
              <a:rPr lang="ru-RU" sz="2000" dirty="0" err="1" smtClean="0"/>
              <a:t>дэйбиир</a:t>
            </a:r>
            <a:r>
              <a:rPr lang="ru-RU" sz="2000" dirty="0" smtClean="0"/>
              <a:t>».</a:t>
            </a:r>
          </a:p>
          <a:p>
            <a:pPr>
              <a:buNone/>
            </a:pPr>
            <a:r>
              <a:rPr lang="ru-RU" sz="2000" dirty="0" smtClean="0"/>
              <a:t>    2.   Функциональное назначение - используется как украшение и </a:t>
            </a:r>
            <a:r>
              <a:rPr lang="ru-RU" sz="2000" dirty="0" err="1" smtClean="0"/>
              <a:t>отпугиватель</a:t>
            </a:r>
            <a:r>
              <a:rPr lang="ru-RU" sz="2000" dirty="0" smtClean="0"/>
              <a:t> комаров и мошек.</a:t>
            </a:r>
          </a:p>
          <a:p>
            <a:pPr>
              <a:buNone/>
            </a:pPr>
            <a:r>
              <a:rPr lang="ru-RU" sz="2000" dirty="0" smtClean="0"/>
              <a:t>    3.   Рынок - используют: и взрослые и дети.</a:t>
            </a:r>
          </a:p>
          <a:p>
            <a:pPr>
              <a:buNone/>
            </a:pPr>
            <a:r>
              <a:rPr lang="ru-RU" sz="2000" dirty="0" smtClean="0"/>
              <a:t>    4.   Кто может купить - любой человек. </a:t>
            </a:r>
          </a:p>
          <a:p>
            <a:pPr>
              <a:buNone/>
            </a:pPr>
            <a:r>
              <a:rPr lang="ru-RU" sz="2000" dirty="0" smtClean="0"/>
              <a:t>    5.   Требования к материалам – конский волос – средний, деревянная ручка и украшения.</a:t>
            </a:r>
          </a:p>
          <a:p>
            <a:pPr>
              <a:buNone/>
            </a:pPr>
            <a:r>
              <a:rPr lang="ru-RU" sz="2000" dirty="0" smtClean="0"/>
              <a:t>    6.   Методы изготовления – плетение, клеевое соединение, обработка деревянной ручки.</a:t>
            </a:r>
          </a:p>
          <a:p>
            <a:pPr>
              <a:buNone/>
            </a:pPr>
            <a:r>
              <a:rPr lang="ru-RU" sz="2000" dirty="0" smtClean="0"/>
              <a:t>    7.   Требования к внешнему виду – этнический стиль.</a:t>
            </a:r>
          </a:p>
          <a:p>
            <a:pPr>
              <a:buNone/>
            </a:pPr>
            <a:r>
              <a:rPr lang="ru-RU" sz="2000" dirty="0" smtClean="0"/>
              <a:t>    8.   Требования безопасности – нет острых частей, нет ограничений возрастов. </a:t>
            </a:r>
            <a:endParaRPr lang="ru-RU" sz="20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b="0" dirty="0" smtClean="0"/>
              <a:t>Для достижения цели </a:t>
            </a:r>
            <a:r>
              <a:rPr lang="ru-RU" sz="2800" b="0" dirty="0" err="1" smtClean="0"/>
              <a:t>поставли</a:t>
            </a:r>
            <a:r>
              <a:rPr lang="ru-RU" sz="2800" b="0" dirty="0" smtClean="0"/>
              <a:t> следующие задачи</a:t>
            </a:r>
            <a:endParaRPr lang="ru-RU" sz="2800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u-RU" sz="3600" dirty="0" smtClean="0"/>
              <a:t>изучить свойства плетения;</a:t>
            </a:r>
          </a:p>
          <a:p>
            <a:r>
              <a:rPr lang="ru-RU" sz="3600" dirty="0" smtClean="0"/>
              <a:t>обработка конского волоса;</a:t>
            </a:r>
          </a:p>
          <a:p>
            <a:r>
              <a:rPr lang="ru-RU" sz="3600" dirty="0" smtClean="0"/>
              <a:t>требования к материалу;</a:t>
            </a:r>
          </a:p>
          <a:p>
            <a:r>
              <a:rPr lang="ru-RU" sz="3600" dirty="0" smtClean="0"/>
              <a:t>как украсить изделие;</a:t>
            </a:r>
          </a:p>
          <a:p>
            <a:r>
              <a:rPr lang="ru-RU" sz="3600" dirty="0" smtClean="0"/>
              <a:t>изготовить </a:t>
            </a:r>
            <a:r>
              <a:rPr lang="ru-RU" sz="3600" dirty="0" err="1" smtClean="0"/>
              <a:t>сапсыыкай</a:t>
            </a:r>
            <a:r>
              <a:rPr lang="ru-RU" sz="3600" dirty="0" smtClean="0"/>
              <a:t>, </a:t>
            </a:r>
            <a:r>
              <a:rPr lang="ru-RU" sz="3600" dirty="0" err="1" smtClean="0"/>
              <a:t>дэйбиир</a:t>
            </a:r>
            <a:r>
              <a:rPr lang="ru-RU" sz="3600" dirty="0" smtClean="0"/>
              <a:t>.</a:t>
            </a:r>
          </a:p>
          <a:p>
            <a:endParaRPr lang="ru-RU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Требования к изделию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algn="just">
              <a:buNone/>
            </a:pPr>
            <a:r>
              <a:rPr lang="ru-RU" sz="2000" dirty="0" smtClean="0"/>
              <a:t>      Ассортимент материалов для </a:t>
            </a:r>
            <a:r>
              <a:rPr lang="ru-RU" sz="2000" dirty="0" err="1" smtClean="0"/>
              <a:t>сапсыыкай</a:t>
            </a:r>
            <a:r>
              <a:rPr lang="ru-RU" sz="2000" dirty="0" smtClean="0"/>
              <a:t>, </a:t>
            </a:r>
            <a:r>
              <a:rPr lang="ru-RU" sz="2000" dirty="0" err="1" smtClean="0"/>
              <a:t>дэйбиир</a:t>
            </a:r>
            <a:r>
              <a:rPr lang="ru-RU" sz="2000" dirty="0" smtClean="0"/>
              <a:t> не очень велик, оно включает в себе конские волосы отобранные и качественно обработанные.</a:t>
            </a:r>
          </a:p>
          <a:p>
            <a:pPr algn="just">
              <a:buNone/>
            </a:pPr>
            <a:r>
              <a:rPr lang="ru-RU" sz="2000" dirty="0" smtClean="0"/>
              <a:t>      Требования к конским волосам, также разнообразные, как и к любым видам материалов. </a:t>
            </a:r>
            <a:r>
              <a:rPr lang="ru-RU" sz="2000" dirty="0" err="1" smtClean="0"/>
              <a:t>Сапсыыкай</a:t>
            </a:r>
            <a:r>
              <a:rPr lang="ru-RU" sz="2000" dirty="0" smtClean="0"/>
              <a:t>, </a:t>
            </a:r>
            <a:r>
              <a:rPr lang="ru-RU" sz="2000" dirty="0" err="1" smtClean="0"/>
              <a:t>дэйбиир</a:t>
            </a:r>
            <a:r>
              <a:rPr lang="ru-RU" sz="2000" dirty="0" smtClean="0"/>
              <a:t> используется, летнее время и особых требований по уходу не требует. В зимнее время, </a:t>
            </a:r>
            <a:r>
              <a:rPr lang="ru-RU" sz="2000" dirty="0" err="1" smtClean="0"/>
              <a:t>сапсыыкай</a:t>
            </a:r>
            <a:r>
              <a:rPr lang="ru-RU" sz="2000" dirty="0" smtClean="0"/>
              <a:t> и </a:t>
            </a:r>
            <a:r>
              <a:rPr lang="ru-RU" sz="2000" dirty="0" err="1" smtClean="0"/>
              <a:t>дэйбиир</a:t>
            </a:r>
            <a:r>
              <a:rPr lang="ru-RU" sz="2000" dirty="0" smtClean="0"/>
              <a:t> можно использовать в виде украшения интерьера</a:t>
            </a:r>
            <a:r>
              <a:rPr lang="ru-RU" sz="2400" dirty="0" smtClean="0"/>
              <a:t>.</a:t>
            </a:r>
          </a:p>
          <a:p>
            <a:pPr algn="just">
              <a:buNone/>
            </a:pPr>
            <a:r>
              <a:rPr lang="ru-RU" sz="2000" dirty="0" smtClean="0"/>
              <a:t>      Эстетические требования, предъявляемые к </a:t>
            </a:r>
            <a:r>
              <a:rPr lang="ru-RU" sz="2000" dirty="0" err="1" smtClean="0"/>
              <a:t>сапсыыкай</a:t>
            </a:r>
            <a:r>
              <a:rPr lang="ru-RU" sz="2000" dirty="0" smtClean="0"/>
              <a:t>, </a:t>
            </a:r>
            <a:r>
              <a:rPr lang="ru-RU" sz="2000" dirty="0" err="1" smtClean="0"/>
              <a:t>дэйбиир</a:t>
            </a:r>
            <a:r>
              <a:rPr lang="ru-RU" sz="2000" dirty="0" smtClean="0"/>
              <a:t> почти не имеются, нужно просто следовать к вышесказанным требованиям.</a:t>
            </a:r>
          </a:p>
          <a:p>
            <a:pPr algn="just">
              <a:buNone/>
            </a:pPr>
            <a:r>
              <a:rPr lang="ru-RU" sz="2000" dirty="0" smtClean="0"/>
              <a:t>      При этом неизменными остаются физиологические гигиенические требования: небольшая масса, повышенная гибкость. </a:t>
            </a:r>
            <a:r>
              <a:rPr lang="ru-RU" sz="2000" dirty="0" err="1" smtClean="0"/>
              <a:t>Сапсыыкай</a:t>
            </a:r>
            <a:r>
              <a:rPr lang="ru-RU" sz="2000" dirty="0" smtClean="0"/>
              <a:t>, </a:t>
            </a:r>
            <a:r>
              <a:rPr lang="ru-RU" sz="2000" dirty="0" err="1" smtClean="0"/>
              <a:t>дэйбиир</a:t>
            </a:r>
            <a:r>
              <a:rPr lang="ru-RU" sz="2000" dirty="0" smtClean="0"/>
              <a:t> нужно хранить в сухом месте.</a:t>
            </a:r>
            <a:endParaRPr lang="ru-RU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Технология изготовления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771800" y="1625378"/>
            <a:ext cx="6012160" cy="450912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03548" y="1625378"/>
            <a:ext cx="4536504" cy="400005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xmlns="" val="67835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14825" y="2362200"/>
            <a:ext cx="4829175" cy="421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381001"/>
            <a:ext cx="4580039" cy="3276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6783548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slow" p14:dur="1600">
        <p14:prism isInverted="1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заключение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143000" y="2209800"/>
            <a:ext cx="6553200" cy="3581400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sz="2800" dirty="0" smtClean="0"/>
              <a:t>     В заключении хотелось бы сказать, что в проектной работе, любой учащийся познает что-то новое, ставит перед собой цели и задачи, и чтобы достичь их, выполняет любое изделие, которая его интересует.</a:t>
            </a:r>
          </a:p>
          <a:p>
            <a:pPr algn="just">
              <a:buNone/>
            </a:pPr>
            <a:r>
              <a:rPr lang="ru-RU" sz="2800" dirty="0" smtClean="0"/>
              <a:t>      Для проекта мы изготовили </a:t>
            </a:r>
            <a:r>
              <a:rPr lang="ru-RU" sz="2800" dirty="0" err="1" smtClean="0"/>
              <a:t>сапсыыкай</a:t>
            </a:r>
            <a:r>
              <a:rPr lang="ru-RU" sz="2800" dirty="0" smtClean="0"/>
              <a:t>, </a:t>
            </a:r>
            <a:r>
              <a:rPr lang="ru-RU" sz="2800" dirty="0" err="1" smtClean="0"/>
              <a:t>дэйбиир</a:t>
            </a:r>
            <a:r>
              <a:rPr lang="ru-RU" sz="2800" dirty="0" smtClean="0"/>
              <a:t> и для достижения желаемого результата поставили перед собой несколько задач. С помощью этих задач, мы смогли изготовить свой проект – </a:t>
            </a:r>
            <a:r>
              <a:rPr lang="ru-RU" sz="2800" dirty="0" err="1" smtClean="0"/>
              <a:t>сапсыыкай</a:t>
            </a:r>
            <a:r>
              <a:rPr lang="ru-RU" sz="2800" dirty="0" smtClean="0"/>
              <a:t> и </a:t>
            </a:r>
            <a:r>
              <a:rPr lang="ru-RU" sz="2800" dirty="0" err="1" smtClean="0"/>
              <a:t>дэйбиир</a:t>
            </a:r>
            <a:r>
              <a:rPr lang="ru-RU" sz="2800" dirty="0" smtClean="0"/>
              <a:t>. В конце, хотелось, сделать вывод </a:t>
            </a:r>
            <a:r>
              <a:rPr lang="ru-RU" sz="2800" dirty="0" err="1" smtClean="0"/>
              <a:t>сапсыыкай</a:t>
            </a:r>
            <a:r>
              <a:rPr lang="ru-RU" sz="2800" dirty="0" smtClean="0"/>
              <a:t> и </a:t>
            </a:r>
            <a:r>
              <a:rPr lang="ru-RU" sz="2800" dirty="0" err="1" smtClean="0"/>
              <a:t>дэйбиир</a:t>
            </a:r>
            <a:r>
              <a:rPr lang="ru-RU" sz="2800" dirty="0" smtClean="0"/>
              <a:t> получился, как мы и желали.</a:t>
            </a:r>
            <a:endParaRPr lang="ru-RU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33400" y="1609416"/>
            <a:ext cx="7162800" cy="2886384"/>
          </a:xfrm>
        </p:spPr>
        <p:txBody>
          <a:bodyPr>
            <a:normAutofit fontScale="92500" lnSpcReduction="20000"/>
          </a:bodyPr>
          <a:lstStyle/>
          <a:p>
            <a:pPr algn="ctr">
              <a:buNone/>
            </a:pPr>
            <a:r>
              <a:rPr lang="ru-RU" dirty="0" smtClean="0"/>
              <a:t>Над проектом работал:</a:t>
            </a:r>
          </a:p>
          <a:p>
            <a:pPr algn="ctr">
              <a:buNone/>
            </a:pPr>
            <a:r>
              <a:rPr lang="ru-RU" dirty="0" smtClean="0"/>
              <a:t>Григорий Слепцов ученик 11 класса</a:t>
            </a:r>
          </a:p>
          <a:p>
            <a:pPr algn="ctr">
              <a:buNone/>
            </a:pPr>
            <a:r>
              <a:rPr lang="ru-RU" dirty="0" err="1" smtClean="0"/>
              <a:t>Эльгетской</a:t>
            </a:r>
            <a:r>
              <a:rPr lang="ru-RU" dirty="0" smtClean="0"/>
              <a:t> </a:t>
            </a:r>
            <a:r>
              <a:rPr lang="ru-RU" dirty="0" smtClean="0"/>
              <a:t>средней </a:t>
            </a:r>
            <a:r>
              <a:rPr lang="ru-RU" dirty="0" smtClean="0"/>
              <a:t>о</a:t>
            </a:r>
            <a:r>
              <a:rPr lang="ru-RU" dirty="0" smtClean="0"/>
              <a:t>бщеобразовательной школы </a:t>
            </a:r>
          </a:p>
          <a:p>
            <a:pPr algn="ctr">
              <a:buNone/>
            </a:pPr>
            <a:r>
              <a:rPr lang="ru-RU" dirty="0" smtClean="0"/>
              <a:t>им</a:t>
            </a:r>
            <a:r>
              <a:rPr lang="ru-RU" dirty="0" smtClean="0"/>
              <a:t>. </a:t>
            </a:r>
            <a:r>
              <a:rPr lang="ru-RU" dirty="0" err="1" smtClean="0"/>
              <a:t>А.Р.Слепцова</a:t>
            </a:r>
            <a:r>
              <a:rPr lang="ru-RU" dirty="0" smtClean="0"/>
              <a:t> </a:t>
            </a:r>
          </a:p>
          <a:p>
            <a:pPr algn="ctr">
              <a:buNone/>
            </a:pPr>
            <a:r>
              <a:rPr lang="ru-RU" dirty="0" smtClean="0"/>
              <a:t>Руководитель: Горохов Иннокентий Семенович</a:t>
            </a:r>
            <a:endParaRPr lang="ru-RU" dirty="0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Яркая">
  <a:themeElements>
    <a:clrScheme name="Яркая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Яркая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Яркая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180</TotalTime>
  <Words>489</Words>
  <PresentationFormat>Экран (4:3)</PresentationFormat>
  <Paragraphs>41</Paragraphs>
  <Slides>9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Яркая</vt:lpstr>
      <vt:lpstr>Проектная работа : «Сапсыыкай» «Дэйбиир»</vt:lpstr>
      <vt:lpstr>Краткая формулировка задачи</vt:lpstr>
      <vt:lpstr>Дизайн- спецификация</vt:lpstr>
      <vt:lpstr>Для достижения цели поставли следующие задачи</vt:lpstr>
      <vt:lpstr>Требования к изделию</vt:lpstr>
      <vt:lpstr>Технология изготовления</vt:lpstr>
      <vt:lpstr>Слайд 7</vt:lpstr>
      <vt:lpstr>заключение</vt:lpstr>
      <vt:lpstr>Слайд 9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cp:lastModifiedBy>Людмила Васильевна</cp:lastModifiedBy>
  <cp:revision>21</cp:revision>
  <dcterms:modified xsi:type="dcterms:W3CDTF">2022-01-14T07:47:15Z</dcterms:modified>
</cp:coreProperties>
</file>