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62" r:id="rId2"/>
    <p:sldId id="263" r:id="rId3"/>
    <p:sldId id="266" r:id="rId4"/>
    <p:sldId id="267" r:id="rId5"/>
    <p:sldId id="268" r:id="rId6"/>
    <p:sldId id="269" r:id="rId7"/>
    <p:sldId id="270" r:id="rId8"/>
    <p:sldId id="271" r:id="rId9"/>
    <p:sldId id="272" r:id="rId10"/>
    <p:sldId id="273" r:id="rId11"/>
    <p:sldId id="276" r:id="rId12"/>
    <p:sldId id="277" r:id="rId13"/>
    <p:sldId id="278" r:id="rId14"/>
    <p:sldId id="275" r:id="rId15"/>
    <p:sldId id="279" r:id="rId16"/>
    <p:sldId id="28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36EC917F-FB4D-45B4-8EE6-FF645FA952F3}">
          <p14:sldIdLst>
            <p14:sldId id="262"/>
            <p14:sldId id="263"/>
            <p14:sldId id="266"/>
            <p14:sldId id="267"/>
            <p14:sldId id="268"/>
            <p14:sldId id="269"/>
            <p14:sldId id="270"/>
            <p14:sldId id="271"/>
            <p14:sldId id="272"/>
            <p14:sldId id="273"/>
            <p14:sldId id="276"/>
            <p14:sldId id="277"/>
            <p14:sldId id="278"/>
            <p14:sldId id="275"/>
            <p14:sldId id="279"/>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1" d="100"/>
          <a:sy n="51" d="100"/>
        </p:scale>
        <p:origin x="-1926" y="-4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8112C-3128-43A1-982D-9820D156B477}" type="datetimeFigureOut">
              <a:rPr lang="ru-RU" smtClean="0"/>
              <a:pPr/>
              <a:t>14.01.2022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BEAA7-134C-45EF-ABCB-4CDF7530E7E3}" type="slidenum">
              <a:rPr lang="ru-RU" smtClean="0"/>
              <a:pPr/>
              <a:t>‹#›</a:t>
            </a:fld>
            <a:endParaRPr lang="ru-RU" dirty="0"/>
          </a:p>
        </p:txBody>
      </p:sp>
    </p:spTree>
    <p:extLst>
      <p:ext uri="{BB962C8B-B14F-4D97-AF65-F5344CB8AC3E}">
        <p14:creationId xmlns:p14="http://schemas.microsoft.com/office/powerpoint/2010/main" xmlns="" val="302033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D94D2CA-A084-4A83-AF5A-1305273FE553}"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D94D2CA-A084-4A83-AF5A-1305273FE55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D94D2CA-A084-4A83-AF5A-1305273FE55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D94D2CA-A084-4A83-AF5A-1305273FE553}"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D94D2CA-A084-4A83-AF5A-1305273FE55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D94D2CA-A084-4A83-AF5A-1305273FE553}"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D94D2CA-A084-4A83-AF5A-1305273FE553}"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D94D2CA-A084-4A83-AF5A-1305273FE55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D94D2CA-A084-4A83-AF5A-1305273FE55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D94D2CA-A084-4A83-AF5A-1305273FE55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2747A5-25E1-45A2-B6F7-F71E11D5CE1D}" type="datetimeFigureOut">
              <a:rPr lang="ru-RU" smtClean="0"/>
              <a:pPr/>
              <a:t>14.01.2022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D94D2CA-A084-4A83-AF5A-1305273FE553}"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2747A5-25E1-45A2-B6F7-F71E11D5CE1D}" type="datetimeFigureOut">
              <a:rPr lang="ru-RU" smtClean="0"/>
              <a:pPr/>
              <a:t>14.01.2022</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D94D2CA-A084-4A83-AF5A-1305273FE55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2132856"/>
            <a:ext cx="7776864" cy="1440160"/>
          </a:xfrm>
        </p:spPr>
        <p:txBody>
          <a:bodyPr>
            <a:normAutofit fontScale="92500" lnSpcReduction="10000"/>
          </a:bodyPr>
          <a:lstStyle/>
          <a:p>
            <a:pPr algn="just"/>
            <a:r>
              <a:rPr lang="sah-RU" sz="4400" dirty="0" smtClean="0"/>
              <a:t>САХАЛЫЫ ОСТУОЛ </a:t>
            </a:r>
          </a:p>
          <a:p>
            <a:pPr algn="just"/>
            <a:r>
              <a:rPr lang="sah-RU" sz="4400" dirty="0"/>
              <a:t> </a:t>
            </a:r>
            <a:r>
              <a:rPr lang="sah-RU" sz="4400" dirty="0" smtClean="0"/>
              <a:t>                сайдыыта</a:t>
            </a:r>
            <a:endParaRPr lang="sah-RU" sz="4400" dirty="0"/>
          </a:p>
        </p:txBody>
      </p:sp>
    </p:spTree>
    <p:extLst>
      <p:ext uri="{BB962C8B-B14F-4D97-AF65-F5344CB8AC3E}">
        <p14:creationId xmlns:p14="http://schemas.microsoft.com/office/powerpoint/2010/main" xmlns="" val="163143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332656"/>
            <a:ext cx="7677472" cy="6264696"/>
          </a:xfrm>
        </p:spPr>
        <p:txBody>
          <a:bodyPr>
            <a:noAutofit/>
          </a:bodyPr>
          <a:lstStyle/>
          <a:p>
            <a:pPr algn="just"/>
            <a:r>
              <a:rPr lang="sah-RU" sz="2400" noProof="1" smtClean="0"/>
              <a:t>Былыргы саха уустара маһы бириэмэтигэр бэлэмнээн, мас айылҕаттан быһыытын-таһаатын, этин-сааһын таба туһанан омос көрдөххө боростуой эрээри,өркөн өйтөн тахсыбыт ураты холбоһуктарынан тус олоххо туттуллар тупсаҕай көстүүлээх, уурбут-туппут курдук оҥоһуулаах олопосторо, остуоллара бөҕөлөрүнэн, оҥоһуулара оҥоһуулара судургутунан уратылаахтар. Уус урааҥхай тарбаҕыттан таҥыллан тахсыбыт уран оҥоһук улаханыттан-кыратыттан тутулуга суох үс сүрүн ирдэбилгэ эппиэттиэхтээх: бөҕөтө, туһата, судургута. Төрдүс төлөрүйбэт ирдэбилинэн үлэ тас, кэрэ көстүүтэ буолар. Саха остуоллара бу ирдэбиллэргэ ирэ-хоро эппиэттиир, дириҥ ис хоһоонноох, дьиҥ айымньылаах үлэлэр.</a:t>
            </a:r>
            <a:endParaRPr lang="sah-RU" sz="2400" noProof="1"/>
          </a:p>
        </p:txBody>
      </p:sp>
    </p:spTree>
    <p:extLst>
      <p:ext uri="{BB962C8B-B14F-4D97-AF65-F5344CB8AC3E}">
        <p14:creationId xmlns:p14="http://schemas.microsoft.com/office/powerpoint/2010/main" xmlns="" val="150594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372168"/>
            <a:ext cx="5461992" cy="1721128"/>
          </a:xfrm>
        </p:spPr>
        <p:txBody>
          <a:bodyPr/>
          <a:lstStyle/>
          <a:p>
            <a:pPr algn="ctr"/>
            <a:r>
              <a:rPr lang="sah-RU" noProof="1" smtClean="0"/>
              <a:t>Сахалыы остуол варианнара</a:t>
            </a:r>
            <a:endParaRPr lang="sah-RU" noProof="1"/>
          </a:p>
        </p:txBody>
      </p:sp>
      <p:pic>
        <p:nvPicPr>
          <p:cNvPr id="2050" name="Picture 2" descr="C:\Users\Инокентий Семенович\Desktop\стол для национальных игр\20150523_172636.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214438"/>
            <a:ext cx="3346450" cy="250983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Инокентий Семенович\Desktop\стол для национальных игр\20150523_172708.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025" y="1214438"/>
            <a:ext cx="3346450" cy="2509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4941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Инокентий Семенович\Desktop\стол для национальных игр\20150523_172452.jpg"/>
          <p:cNvPicPr>
            <a:picLocks noGrp="1" noChangeAspect="1" noChangeArrowheads="1"/>
          </p:cNvPicPr>
          <p:nvPr>
            <p:ph sz="quarter" idx="13"/>
          </p:nvPr>
        </p:nvPicPr>
        <p:blipFill>
          <a:blip r:embed="rId2" cstate="print">
            <a:lum bright="40000" contrast="-30000"/>
            <a:extLst>
              <a:ext uri="{28A0092B-C50C-407E-A947-70E740481C1C}">
                <a14:useLocalDpi xmlns:a14="http://schemas.microsoft.com/office/drawing/2010/main" xmlns="" val="0"/>
              </a:ext>
            </a:extLst>
          </a:blip>
          <a:srcRect/>
          <a:stretch>
            <a:fillRect/>
          </a:stretch>
        </p:blipFill>
        <p:spPr bwMode="auto">
          <a:xfrm>
            <a:off x="755576" y="1412776"/>
            <a:ext cx="3778498" cy="25098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Инокентий Семенович\Desktop\стол для национальных игр\20150523_172510.jpg"/>
          <p:cNvPicPr>
            <a:picLocks noGrp="1" noChangeAspect="1" noChangeArrowheads="1"/>
          </p:cNvPicPr>
          <p:nvPr>
            <p:ph sz="quarter" idx="14"/>
          </p:nvPr>
        </p:nvPicPr>
        <p:blipFill>
          <a:blip r:embed="rId3" cstate="print">
            <a:lum bright="40000" contrast="-20000"/>
            <a:extLst>
              <a:ext uri="{28A0092B-C50C-407E-A947-70E740481C1C}">
                <a14:useLocalDpi xmlns:a14="http://schemas.microsoft.com/office/drawing/2010/main" xmlns="" val="0"/>
              </a:ext>
            </a:extLst>
          </a:blip>
          <a:srcRect/>
          <a:stretch>
            <a:fillRect/>
          </a:stretch>
        </p:blipFill>
        <p:spPr bwMode="auto">
          <a:xfrm>
            <a:off x="4645024" y="3068960"/>
            <a:ext cx="3599383"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188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Инокентий Семенович\Desktop\стол для национальных игр\20150523_172537.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836712"/>
            <a:ext cx="4176464"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Инокентий Семенович\Desktop\стол для национальных игр\20150523_172718.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024" y="2924944"/>
            <a:ext cx="3887415"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58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нокентий Семенович\Desktop\стол для национальных игр\20150523_172803.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214439"/>
            <a:ext cx="3589858" cy="23585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Инокентий Семенович\Desktop\стол для национальных игр\20150523_172735.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3356992"/>
            <a:ext cx="3672408"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341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653136"/>
            <a:ext cx="7344815" cy="1368152"/>
          </a:xfrm>
        </p:spPr>
        <p:txBody>
          <a:bodyPr/>
          <a:lstStyle/>
          <a:p>
            <a:pPr algn="ctr"/>
            <a:r>
              <a:rPr lang="sah-RU" i="1" dirty="0" smtClean="0"/>
              <a:t>Сахалыы остуол сирэйин варианнара</a:t>
            </a:r>
            <a:endParaRPr lang="sah-RU" i="1" dirty="0"/>
          </a:p>
        </p:txBody>
      </p:sp>
      <p:pic>
        <p:nvPicPr>
          <p:cNvPr id="5122" name="Picture 2" descr="C:\Users\Инокентий Семенович\Desktop\стол для национальных игр\20150523_162958.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692696"/>
            <a:ext cx="4005064" cy="303157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Инокентий Семенович\Desktop\стол для национальных игр\20150523_172432.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024" y="1214438"/>
            <a:ext cx="3743399" cy="31506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6663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077072"/>
            <a:ext cx="7272808" cy="2376264"/>
          </a:xfrm>
        </p:spPr>
        <p:txBody>
          <a:bodyPr/>
          <a:lstStyle/>
          <a:p>
            <a:pPr marL="0" indent="0" algn="ctr">
              <a:buNone/>
            </a:pPr>
            <a:r>
              <a:rPr lang="sah-RU" sz="3600" dirty="0" smtClean="0"/>
              <a:t>Сахалыыы остуол атахтарын, ойоҕос мастарын, дьааһыктарын варианнара</a:t>
            </a:r>
            <a:endParaRPr lang="sah-RU" sz="3600" dirty="0"/>
          </a:p>
        </p:txBody>
      </p:sp>
      <p:pic>
        <p:nvPicPr>
          <p:cNvPr id="6146" name="Picture 2" descr="C:\Users\Инокентий Семенович\Desktop\стол для национальных игр\20150523_100751.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764704"/>
            <a:ext cx="4032448" cy="2959571"/>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Инокентий Семенович\Desktop\стол для национальных игр\20150523_163015.jpg"/>
          <p:cNvPicPr>
            <a:picLocks noGrp="1" noChangeAspect="1" noChangeArrowheads="1"/>
          </p:cNvPicPr>
          <p:nvPr>
            <p:ph sz="quarter" idx="1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5024" y="1214438"/>
            <a:ext cx="4031431" cy="2790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6503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76672"/>
            <a:ext cx="7677472" cy="5904656"/>
          </a:xfrm>
        </p:spPr>
        <p:txBody>
          <a:bodyPr>
            <a:normAutofit/>
          </a:bodyPr>
          <a:lstStyle/>
          <a:p>
            <a:pPr algn="just"/>
            <a:r>
              <a:rPr lang="sah-RU" sz="3200" noProof="1" smtClean="0"/>
              <a:t>Төрүт остуол оонньууларын суолталара күн бүгүн улахан. Бу төрүт остуол оонньууларын остуолун оҥорбут сыалым- соругум өбүгэлэрбит оонньууларын эгэлгэтин харыстааһын, тарҕатыы уонна оонньуу нөҥүө норуот духуобунай култууратыгар дьону сыһыарыы.</a:t>
            </a:r>
            <a:endParaRPr lang="en-US" sz="3200" noProof="1" smtClean="0"/>
          </a:p>
          <a:p>
            <a:pPr algn="just"/>
            <a:r>
              <a:rPr lang="sah-RU" sz="3200" noProof="1"/>
              <a:t> </a:t>
            </a:r>
            <a:r>
              <a:rPr lang="sah-RU" sz="3200" noProof="1" smtClean="0"/>
              <a:t>Сахалыы остуол оҥоһуутун үөрэтии.</a:t>
            </a:r>
            <a:endParaRPr lang="sah-RU" sz="3200" noProof="1"/>
          </a:p>
        </p:txBody>
      </p:sp>
    </p:spTree>
    <p:extLst>
      <p:ext uri="{BB962C8B-B14F-4D97-AF65-F5344CB8AC3E}">
        <p14:creationId xmlns:p14="http://schemas.microsoft.com/office/powerpoint/2010/main" xmlns="" val="290057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04664"/>
            <a:ext cx="7677472" cy="6048672"/>
          </a:xfrm>
        </p:spPr>
        <p:txBody>
          <a:bodyPr>
            <a:normAutofit/>
          </a:bodyPr>
          <a:lstStyle/>
          <a:p>
            <a:pPr algn="just"/>
            <a:r>
              <a:rPr lang="sah-RU" sz="2800" noProof="1" smtClean="0"/>
              <a:t>Миэбэли айбыт дойдунан былыргы Египет буолар. Кинилэр остуолу конструкциятыттан көрөн үрдүк- намыһах, көһө сылдьар эбэтэр биир сиргэ турар остуолларга араараллара. Былыргы Греция уустара устурууһу айбыттара, </a:t>
            </a:r>
            <a:r>
              <a:rPr lang="en-US" sz="2800" noProof="1" smtClean="0"/>
              <a:t>     </a:t>
            </a:r>
            <a:r>
              <a:rPr lang="sah-RU" sz="2800" noProof="1" smtClean="0"/>
              <a:t>токарнай станогы тутталлара. </a:t>
            </a:r>
            <a:r>
              <a:rPr lang="en-US" sz="2800" noProof="1" smtClean="0"/>
              <a:t>XV-XVI</a:t>
            </a:r>
            <a:r>
              <a:rPr lang="sah-RU" sz="2800" noProof="1"/>
              <a:t> </a:t>
            </a:r>
            <a:r>
              <a:rPr lang="sah-RU" sz="2800" noProof="1" smtClean="0"/>
              <a:t>үйэлэргэ остуолу эрдэтээҥҥи орто үйэлэр остуолларын үтүктэн, сайыннаран оҥостоллоро.</a:t>
            </a:r>
            <a:r>
              <a:rPr lang="en-US" sz="2800" noProof="1" smtClean="0"/>
              <a:t> XVIII </a:t>
            </a:r>
            <a:r>
              <a:rPr lang="sah-RU" sz="2800" noProof="1" smtClean="0"/>
              <a:t>үйэҕэ Франция уран тарбахтаах маастардара төгүрүк түөрт атахтаах остуоллары оҥостууннан үлүһүйэллэр.</a:t>
            </a:r>
            <a:endParaRPr lang="sah-RU" sz="2800" noProof="1"/>
          </a:p>
        </p:txBody>
      </p:sp>
    </p:spTree>
    <p:extLst>
      <p:ext uri="{BB962C8B-B14F-4D97-AF65-F5344CB8AC3E}">
        <p14:creationId xmlns:p14="http://schemas.microsoft.com/office/powerpoint/2010/main" xmlns="" val="324062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5616" y="476672"/>
            <a:ext cx="7632848" cy="5904656"/>
          </a:xfrm>
        </p:spPr>
        <p:txBody>
          <a:bodyPr>
            <a:normAutofit/>
          </a:bodyPr>
          <a:lstStyle/>
          <a:p>
            <a:pPr algn="just"/>
            <a:r>
              <a:rPr lang="sah-RU" sz="3200" noProof="1" smtClean="0"/>
              <a:t>Англияҕа Китай искусствотынан үлүһүйүү саҕаланар. Ол курдук остуоллар </a:t>
            </a:r>
            <a:r>
              <a:rPr lang="ru-RU" sz="3200" noProof="1" smtClean="0"/>
              <a:t>атахтарыгар</a:t>
            </a:r>
            <a:r>
              <a:rPr lang="sah-RU" sz="3200" noProof="1" smtClean="0"/>
              <a:t> ураты “кабриоль” стиль киирэр. Бу стиль уратытынан сиэдэрэй быһыылаах-таһалаах токур атахтар буолаллар. Сорох атахтар сиргэ ат туйаҕынан тайаналлар. Кэлин бу стиль нууччаларынан саха уустарыгар кэлэр, саха дьиэтигэр олохтоох миэстэтин булар.</a:t>
            </a:r>
            <a:endParaRPr lang="sah-RU" sz="3200" noProof="1"/>
          </a:p>
        </p:txBody>
      </p:sp>
    </p:spTree>
    <p:extLst>
      <p:ext uri="{BB962C8B-B14F-4D97-AF65-F5344CB8AC3E}">
        <p14:creationId xmlns:p14="http://schemas.microsoft.com/office/powerpoint/2010/main" xmlns="" val="75249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59632" y="476672"/>
            <a:ext cx="7560840" cy="5976664"/>
          </a:xfrm>
        </p:spPr>
        <p:txBody>
          <a:bodyPr>
            <a:normAutofit/>
          </a:bodyPr>
          <a:lstStyle/>
          <a:p>
            <a:pPr algn="just"/>
            <a:r>
              <a:rPr lang="ru-RU" sz="3200" noProof="1" smtClean="0"/>
              <a:t>Этнограф Ф.Зыков суруйарынан </a:t>
            </a:r>
            <a:r>
              <a:rPr lang="en-US" sz="3200" noProof="1" smtClean="0"/>
              <a:t>XIX </a:t>
            </a:r>
            <a:r>
              <a:rPr lang="sah-RU" sz="3200" noProof="1" smtClean="0"/>
              <a:t>үйэ иккис аҥарыгар диэри сахаҕа остуол бу баара биллибэт. Уон тохсус үйэҕэ саха олоҕор улахан уларыйыы буолар, православнай итэҕэл киирэр. Балаҕаннарга остуоллара миэстэлэрин олохтоохтук булаллар.</a:t>
            </a:r>
            <a:endParaRPr lang="sah-RU" sz="3200" noProof="1"/>
          </a:p>
        </p:txBody>
      </p:sp>
    </p:spTree>
    <p:extLst>
      <p:ext uri="{BB962C8B-B14F-4D97-AF65-F5344CB8AC3E}">
        <p14:creationId xmlns:p14="http://schemas.microsoft.com/office/powerpoint/2010/main" xmlns="" val="323683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87624" y="476672"/>
            <a:ext cx="7560840" cy="6048672"/>
          </a:xfrm>
        </p:spPr>
        <p:txBody>
          <a:bodyPr>
            <a:normAutofit/>
          </a:bodyPr>
          <a:lstStyle/>
          <a:p>
            <a:pPr algn="just"/>
            <a:r>
              <a:rPr lang="sah-RU" sz="3200" dirty="0" smtClean="0"/>
              <a:t>Төрүт былыр сахалар туос сандалы остуолга аһыылара үһү. Дьиэ иһигэр сомоҕо олоппос наарбалаах, атахтаах, иэччэхтээх суулаатахха дьоҕустук сууланар туос, сандалы диэн аһыыр остуоллаахтара үһү. Остуол сигэ иэччэхтээх буолар эбит, ону аһыылларыгар тэниччи тутан, наарбалаах атаҕын аҕалан ол үрдүгэр уураллар, онтон аһаан бүттүлэр да ороҥҥо, хаппаахчыга уган кэбиһэллэр.</a:t>
            </a:r>
            <a:endParaRPr lang="sah-RU" sz="3200" dirty="0"/>
          </a:p>
        </p:txBody>
      </p:sp>
    </p:spTree>
    <p:extLst>
      <p:ext uri="{BB962C8B-B14F-4D97-AF65-F5344CB8AC3E}">
        <p14:creationId xmlns:p14="http://schemas.microsoft.com/office/powerpoint/2010/main" xmlns="" val="421059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76672"/>
            <a:ext cx="7605464" cy="6048672"/>
          </a:xfrm>
        </p:spPr>
        <p:txBody>
          <a:bodyPr>
            <a:normAutofit lnSpcReduction="10000"/>
          </a:bodyPr>
          <a:lstStyle/>
          <a:p>
            <a:pPr algn="just"/>
            <a:r>
              <a:rPr lang="sah-RU" sz="2800" dirty="0" smtClean="0"/>
              <a:t>Этнограф Ф.Зыков суруйарынан: “Европалыы, чугастыы нууччалыы олох сиэрин батыһан түөрт атахтаах, түөрт муннуктаах остуол аатын-суолун бүтүннүү илдьэ бу</a:t>
            </a:r>
            <a:r>
              <a:rPr lang="en-US" sz="2800" dirty="0" smtClean="0"/>
              <a:t> XIX </a:t>
            </a:r>
            <a:r>
              <a:rPr lang="sah-RU" sz="2800" dirty="0" smtClean="0"/>
              <a:t>үйэ иккис аҥарыгар сэниэ баай, куоракка эҥэрдэһэ олорор ыаллартан кииртэлээн барбыт. Итинтэн ыла үс- түөрт атахтаах төгүрүк, түөрт муннуктаах, атахтара маадьаҕар, ат туйаҕар майгынныыллар. Маннык остуоллары биһиги саха остуоллара диэн ааттыыбыт. Сахатыйбыт остуолларбыт остуоруйалара дириҥ силистээх буолаллар.</a:t>
            </a:r>
            <a:endParaRPr lang="sah-RU" sz="2800" dirty="0"/>
          </a:p>
        </p:txBody>
      </p:sp>
    </p:spTree>
    <p:extLst>
      <p:ext uri="{BB962C8B-B14F-4D97-AF65-F5344CB8AC3E}">
        <p14:creationId xmlns:p14="http://schemas.microsoft.com/office/powerpoint/2010/main" xmlns="" val="269074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04664"/>
            <a:ext cx="7677472" cy="6048672"/>
          </a:xfrm>
        </p:spPr>
        <p:txBody>
          <a:bodyPr>
            <a:normAutofit/>
          </a:bodyPr>
          <a:lstStyle/>
          <a:p>
            <a:pPr algn="just"/>
            <a:r>
              <a:rPr lang="sah-RU" sz="2800" dirty="0" smtClean="0"/>
              <a:t>Саха мастан үлэлэриттэн остуол ураты миэстэни ылар. Сахалыы иһит-хомуос быһыыта-таһаата, ойуута- бичигэ туос ыаҕайалартан мас чорооннорго тиийэ үгэстэн туораабакка, уларыйбакка кэлбитэ. Холобур ыллахха чороон халлаанын ахсаана, ойуутун-бичигин көрүҥэ иһит аналыттан көрөн,ис хоһоонугар эппиэттиирэ булгуччулаах эбит буоллаҕына, саха остуолларын </a:t>
            </a:r>
            <a:r>
              <a:rPr lang="sah-RU" sz="2800" smtClean="0"/>
              <a:t>атахтара бэйэ-бэйэлэрин хатыласпат араас көрүҥнэрин сөхтөрөллөр.</a:t>
            </a:r>
            <a:endParaRPr lang="sah-RU" sz="2800" dirty="0"/>
          </a:p>
        </p:txBody>
      </p:sp>
    </p:spTree>
    <p:extLst>
      <p:ext uri="{BB962C8B-B14F-4D97-AF65-F5344CB8AC3E}">
        <p14:creationId xmlns:p14="http://schemas.microsoft.com/office/powerpoint/2010/main" xmlns="" val="242379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04664"/>
            <a:ext cx="7677472" cy="5976664"/>
          </a:xfrm>
        </p:spPr>
        <p:txBody>
          <a:bodyPr>
            <a:normAutofit fontScale="92500" lnSpcReduction="10000"/>
          </a:bodyPr>
          <a:lstStyle/>
          <a:p>
            <a:pPr algn="just"/>
            <a:r>
              <a:rPr lang="sah-RU" sz="2800" noProof="1" smtClean="0"/>
              <a:t>Саха уустара </a:t>
            </a:r>
            <a:r>
              <a:rPr lang="ru-RU" sz="2800" noProof="1" smtClean="0"/>
              <a:t>өбүгэ</a:t>
            </a:r>
            <a:r>
              <a:rPr lang="sah-RU" sz="2800" noProof="1" smtClean="0"/>
              <a:t> остуола үтүктүүнэн муҥурдаммакка, остуол атаҕын сүрүн формаларын тутуһан туран, бэйэлэрин тулалыыр эйгэлэригэр дьүөрэлээн, дьиэ ис барааныгар сыһыаран туһунан хамсааһыны бэйэлэрин туспа буочардары киллэрбиттэрэ. Кабриоль  стиль атахтара түөрт атахтарыгар үмүрүччү үктэнэн, сүүрээри өрө эккирии ат, кыыл атахтарыгар майгынныыр эбит буоллахтарына саха остуолун атахтара сиргэ эрэллээхтик, холкутук тирэнэн тураллар. Остуол сирэйэ сыалыйаныгар, атахтарыгар ураты холбонуута, хаптаһыны наарбанан ыксары дьикти ньмалара- саха булугас өйүн туоһулара. </a:t>
            </a:r>
            <a:endParaRPr lang="sah-RU" sz="2800" noProof="1"/>
          </a:p>
        </p:txBody>
      </p:sp>
    </p:spTree>
    <p:extLst>
      <p:ext uri="{BB962C8B-B14F-4D97-AF65-F5344CB8AC3E}">
        <p14:creationId xmlns:p14="http://schemas.microsoft.com/office/powerpoint/2010/main" xmlns="" val="406394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973</TotalTime>
  <Words>534</Words>
  <Application>Microsoft Office PowerPoint</Application>
  <PresentationFormat>Экран (4:3)</PresentationFormat>
  <Paragraphs>15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Сахалыы остуол варианнара</vt:lpstr>
      <vt:lpstr>Слайд 12</vt:lpstr>
      <vt:lpstr>Слайд 13</vt:lpstr>
      <vt:lpstr>Слайд 14</vt:lpstr>
      <vt:lpstr>Сахалыы остуол сирэйин варианнара</vt:lpstr>
      <vt:lpstr>Сахалыыы остуол атахтарын, ойоҕос мастарын, дьааһыктарын варианнара</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САХА ТӨРҮТ ООННЬУУЛАРА – НОРУОТ САЙДЫЫТЫН БИИР ОЛУГА</dc:title>
  <dc:creator>Инокентий Семенович</dc:creator>
  <cp:lastModifiedBy>Людмила Васильевна</cp:lastModifiedBy>
  <cp:revision>67</cp:revision>
  <dcterms:created xsi:type="dcterms:W3CDTF">2015-05-31T17:03:07Z</dcterms:created>
  <dcterms:modified xsi:type="dcterms:W3CDTF">2022-01-14T07:53:16Z</dcterms:modified>
</cp:coreProperties>
</file>