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64" r:id="rId3"/>
    <p:sldId id="265" r:id="rId4"/>
    <p:sldId id="266" r:id="rId5"/>
    <p:sldId id="267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EDA24-279F-4C41-83FC-8C3150AF2BF4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E40C5-1E98-47CD-82D4-E2E69339D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258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86EBA-82BC-4E6F-9C82-819F5A82AE45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21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DE5C1-EB72-4996-84A9-587394FA4ED1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6A-190D-438B-8049-011AA39C26F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DE5C1-EB72-4996-84A9-587394FA4ED1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6A-190D-438B-8049-011AA39C26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DE5C1-EB72-4996-84A9-587394FA4ED1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6A-190D-438B-8049-011AA39C26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6919-997A-4914-9605-7E4A8F73D4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5FC4-8D1C-4A02-B56B-7AC7A16289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50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6919-997A-4914-9605-7E4A8F73D4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5FC4-8D1C-4A02-B56B-7AC7A16289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76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6919-997A-4914-9605-7E4A8F73D4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5FC4-8D1C-4A02-B56B-7AC7A16289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08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6919-997A-4914-9605-7E4A8F73D4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5FC4-8D1C-4A02-B56B-7AC7A16289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7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6919-997A-4914-9605-7E4A8F73D4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5FC4-8D1C-4A02-B56B-7AC7A16289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53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6919-997A-4914-9605-7E4A8F73D4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5FC4-8D1C-4A02-B56B-7AC7A16289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58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6919-997A-4914-9605-7E4A8F73D4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5FC4-8D1C-4A02-B56B-7AC7A16289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675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6919-997A-4914-9605-7E4A8F73D4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5FC4-8D1C-4A02-B56B-7AC7A16289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76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DE5C1-EB72-4996-84A9-587394FA4ED1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6A-190D-438B-8049-011AA39C26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6919-997A-4914-9605-7E4A8F73D4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5FC4-8D1C-4A02-B56B-7AC7A16289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78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6919-997A-4914-9605-7E4A8F73D4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5FC4-8D1C-4A02-B56B-7AC7A16289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78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6919-997A-4914-9605-7E4A8F73D4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5FC4-8D1C-4A02-B56B-7AC7A16289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183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DE5C1-EB72-4996-84A9-587394FA4ED1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6A-190D-438B-8049-011AA39C26F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DE5C1-EB72-4996-84A9-587394FA4ED1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6A-190D-438B-8049-011AA39C26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DE5C1-EB72-4996-84A9-587394FA4ED1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6A-190D-438B-8049-011AA39C26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DE5C1-EB72-4996-84A9-587394FA4ED1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6A-190D-438B-8049-011AA39C26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DE5C1-EB72-4996-84A9-587394FA4ED1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6A-190D-438B-8049-011AA39C26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DE5C1-EB72-4996-84A9-587394FA4ED1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C6A-190D-438B-8049-011AA39C26F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DE5C1-EB72-4996-84A9-587394FA4ED1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798AC6A-190D-438B-8049-011AA39C26F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1">
                <a:tint val="66000"/>
                <a:satMod val="160000"/>
              </a:schemeClr>
            </a:gs>
            <a:gs pos="19000">
              <a:schemeClr val="accent1">
                <a:tint val="44500"/>
                <a:satMod val="160000"/>
              </a:schemeClr>
            </a:gs>
            <a:gs pos="45000">
              <a:srgbClr val="CCD8F5"/>
            </a:gs>
            <a:gs pos="69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59DE5C1-EB72-4996-84A9-587394FA4ED1}" type="datetimeFigureOut">
              <a:rPr lang="ru-RU" smtClean="0"/>
              <a:t>26.05.2017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798AC6A-190D-438B-8049-011AA39C26F5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46919-997A-4914-9605-7E4A8F73D4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C5FC4-8D1C-4A02-B56B-7AC7A16289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719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_________Microsoft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emf"/><Relationship Id="rId4" Type="http://schemas.openxmlformats.org/officeDocument/2006/relationships/package" Target="../embeddings/_________Microsoft_Word1.docx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«Занимательная математика»</a:t>
            </a:r>
            <a:endParaRPr lang="ru-RU" sz="48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94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908720"/>
            <a:ext cx="55446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Разгадать числовой ребус.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35292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87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0872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Разделить фигуру  на 2 равные фигуры,  на 3,  на 4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8244408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52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764704"/>
            <a:ext cx="903649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Кто быстрее найдёт числа в порядке возрастания от 1 до 25?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Капитанам выдается таблица с числами</a:t>
            </a: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508672"/>
              </p:ext>
            </p:extLst>
          </p:nvPr>
        </p:nvGraphicFramePr>
        <p:xfrm>
          <a:off x="-324544" y="2204864"/>
          <a:ext cx="7560840" cy="36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Документ" r:id="rId4" imgW="6362184" imgH="1518378" progId="Word.Document.12">
                  <p:embed/>
                </p:oleObj>
              </mc:Choice>
              <mc:Fallback>
                <p:oleObj name="Документ" r:id="rId4" imgW="6362184" imgH="151837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24544" y="2204864"/>
                        <a:ext cx="7560840" cy="36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498787"/>
              </p:ext>
            </p:extLst>
          </p:nvPr>
        </p:nvGraphicFramePr>
        <p:xfrm>
          <a:off x="3923928" y="2204864"/>
          <a:ext cx="7416824" cy="36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Документ" r:id="rId7" imgW="6362184" imgH="1518378" progId="Word.Document.12">
                  <p:embed/>
                </p:oleObj>
              </mc:Choice>
              <mc:Fallback>
                <p:oleObj name="Документ" r:id="rId7" imgW="6362184" imgH="151837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23928" y="2204864"/>
                        <a:ext cx="7416824" cy="36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571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85698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80528" y="-171400"/>
            <a:ext cx="9793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Хартыыналары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ѳйдѳѳн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кѳр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уонна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тугу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ѳйдѳѳн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хаалбыккын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лиискэ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суруй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903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112713"/>
            <a:ext cx="9375776" cy="708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90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45" y="1983"/>
            <a:ext cx="8255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730250"/>
            <a:ext cx="8791575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24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93" y="-1786"/>
            <a:ext cx="798036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947738"/>
            <a:ext cx="8718550" cy="543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55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Фигуралары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+mj-ea"/>
                <a:cs typeface="Times New Roman"/>
              </a:rPr>
              <a:t>үрүт-үрдүлэригэр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+mj-ea"/>
                <a:cs typeface="Times New Roman"/>
              </a:rPr>
              <a:t>уурталаабыттар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+mj-ea"/>
                <a:cs typeface="Times New Roman"/>
              </a:rPr>
              <a:t>.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+mj-ea"/>
                <a:cs typeface="Times New Roman"/>
              </a:rPr>
              <a:t>Саамай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+mj-ea"/>
                <a:cs typeface="Times New Roman"/>
              </a:rPr>
              <a:t>ү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ѳһээ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 от-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к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ү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ѳх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үс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муннук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,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саамай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аллараа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кы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һыл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 квадрат,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ортолоругар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халлаан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к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ү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ѳҕэ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эргимтэ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сытарын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курдук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кырааскалаа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ӊ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15883"/>
            <a:ext cx="9324528" cy="504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25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Фигуралар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ханнык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линияннан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бы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һыллыбыттарын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кѳрѳн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аллараа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баар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тѳг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үрүктэрин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хараарды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ӊ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r="8144"/>
          <a:stretch/>
        </p:blipFill>
        <p:spPr bwMode="auto">
          <a:xfrm>
            <a:off x="179512" y="954107"/>
            <a:ext cx="8964488" cy="5903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33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80528" y="0"/>
            <a:ext cx="95050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Уру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һуй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ха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ӊас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ѳтт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үгэр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баар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фигуралары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эргитэлээн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и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һэллэр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,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салҕыы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хайдах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балаһыанньалаах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буолуохтаахтарын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уӈа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баар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фигуралартан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 талан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хараардыӈ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r="8832"/>
          <a:stretch/>
        </p:blipFill>
        <p:spPr bwMode="auto">
          <a:xfrm>
            <a:off x="0" y="1700808"/>
            <a:ext cx="9144001" cy="5157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31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творческих способностей, логического мышления, углубление знаний, полученных на уроке, и расширение общего кругозора ребенка в процессе живого рассмотрения различных практических задач и вопросов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80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Бу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алта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фигуралартан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ханнык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фигураны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кыайан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бы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һан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ылыллыбатый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?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7"/>
            <a:ext cx="8712967" cy="5760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48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Кумаа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ҕыны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 pitchFamily="18" charset="0"/>
              </a:rPr>
              <a:t>б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үк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туппуттар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уонна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кырыйбыттар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.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Тэниттэххэ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хайдах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к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ѳр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/>
                <a:ea typeface="Cambria Math"/>
                <a:cs typeface="Times New Roman"/>
              </a:rPr>
              <a:t>ү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ӈнээх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буоларый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 Math"/>
                <a:ea typeface="Cambria Math"/>
                <a:cs typeface="Times New Roman"/>
              </a:rPr>
              <a:t>?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" r="8121"/>
          <a:stretch/>
        </p:blipFill>
        <p:spPr bwMode="auto">
          <a:xfrm>
            <a:off x="179513" y="954107"/>
            <a:ext cx="8784976" cy="5903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22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8070" y="252146"/>
            <a:ext cx="8286808" cy="6496584"/>
          </a:xfr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Какие из данных фигур(фрагменты а)-е)) можно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совместить с фигурой А(Б, В), передвигая их в плоскости листа? 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908216"/>
              </p:ext>
            </p:extLst>
          </p:nvPr>
        </p:nvGraphicFramePr>
        <p:xfrm>
          <a:off x="642910" y="1556793"/>
          <a:ext cx="7929619" cy="51125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8"/>
                <a:gridCol w="6786611"/>
              </a:tblGrid>
              <a:tr h="1753777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</a:t>
                      </a:r>
                    </a:p>
                    <a:p>
                      <a:r>
                        <a:rPr lang="ru-RU" dirty="0" smtClean="0"/>
                        <a:t>                     </a:t>
                      </a:r>
                    </a:p>
                    <a:p>
                      <a:r>
                        <a:rPr lang="ru-RU" dirty="0" smtClean="0"/>
                        <a:t>                    А                          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        а)                  б)                 в)               г)               </a:t>
                      </a:r>
                      <a:r>
                        <a:rPr lang="ru-RU" dirty="0" err="1" smtClean="0"/>
                        <a:t>д</a:t>
                      </a:r>
                      <a:r>
                        <a:rPr lang="ru-RU" dirty="0" smtClean="0"/>
                        <a:t>)                     е)  </a:t>
                      </a:r>
                      <a:endParaRPr lang="ru-RU" dirty="0"/>
                    </a:p>
                  </a:txBody>
                  <a:tcPr/>
                </a:tc>
              </a:tr>
              <a:tr h="1793279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     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</a:t>
                      </a:r>
                    </a:p>
                    <a:p>
                      <a:r>
                        <a:rPr lang="ru-RU" baseline="0" dirty="0" smtClean="0"/>
                        <a:t>               </a:t>
                      </a:r>
                    </a:p>
                    <a:p>
                      <a:r>
                        <a:rPr lang="ru-RU" baseline="0" dirty="0" smtClean="0"/>
                        <a:t>         Б</a:t>
                      </a:r>
                      <a:r>
                        <a:rPr lang="ru-RU" dirty="0" smtClean="0"/>
                        <a:t>       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               </a:t>
                      </a:r>
                    </a:p>
                    <a:p>
                      <a:r>
                        <a:rPr lang="ru-RU" dirty="0" smtClean="0"/>
                        <a:t>         а)                  б)                     в)                г)                  д)                   е)                       </a:t>
                      </a:r>
                      <a:endParaRPr lang="ru-RU" dirty="0"/>
                    </a:p>
                  </a:txBody>
                  <a:tcPr/>
                </a:tc>
              </a:tr>
              <a:tr h="156551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    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а)                     б)                   в)                     г)             д)                   е)   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Фигура, имеющая форму буквы L 9"/>
          <p:cNvSpPr/>
          <p:nvPr/>
        </p:nvSpPr>
        <p:spPr>
          <a:xfrm>
            <a:off x="1000100" y="2000240"/>
            <a:ext cx="571504" cy="928694"/>
          </a:xfrm>
          <a:prstGeom prst="corner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Фигура, имеющая форму буквы L 11"/>
          <p:cNvSpPr/>
          <p:nvPr/>
        </p:nvSpPr>
        <p:spPr>
          <a:xfrm rot="2700000">
            <a:off x="2168582" y="1882484"/>
            <a:ext cx="530710" cy="898052"/>
          </a:xfrm>
          <a:prstGeom prst="corner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Фигура, имеющая форму буквы L 12"/>
          <p:cNvSpPr/>
          <p:nvPr/>
        </p:nvSpPr>
        <p:spPr>
          <a:xfrm rot="18420000" flipV="1">
            <a:off x="2983875" y="1812185"/>
            <a:ext cx="555902" cy="972091"/>
          </a:xfrm>
          <a:prstGeom prst="corner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-3540000" flipH="1">
            <a:off x="3844016" y="1947319"/>
            <a:ext cx="571504" cy="928694"/>
          </a:xfrm>
          <a:prstGeom prst="corner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7860000">
            <a:off x="4880597" y="1796653"/>
            <a:ext cx="571504" cy="1000132"/>
          </a:xfrm>
          <a:prstGeom prst="corner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5400000">
            <a:off x="6212496" y="1713258"/>
            <a:ext cx="571504" cy="1000132"/>
          </a:xfrm>
          <a:prstGeom prst="corner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5400000" flipH="1">
            <a:off x="7508568" y="1571612"/>
            <a:ext cx="571504" cy="1000132"/>
          </a:xfrm>
          <a:prstGeom prst="corner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-858981" y="4031672"/>
            <a:ext cx="4106" cy="1"/>
          </a:xfrm>
          <a:custGeom>
            <a:avLst/>
            <a:gdLst/>
            <a:ahLst/>
            <a:cxnLst/>
            <a:rect l="0" t="0" r="0" b="0"/>
            <a:pathLst>
              <a:path w="4106" h="1">
                <a:moveTo>
                  <a:pt x="0" y="0"/>
                </a:moveTo>
                <a:lnTo>
                  <a:pt x="4105" y="0"/>
                </a:lnTo>
                <a:close/>
              </a:path>
            </a:pathLst>
          </a:custGeom>
          <a:ln w="266700" cap="flat" cmpd="sng" algn="ctr">
            <a:solidFill>
              <a:srgbClr val="FFFF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311435" y="3557579"/>
            <a:ext cx="928694" cy="928694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404915" y="3532673"/>
            <a:ext cx="928694" cy="928694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500958" y="3500438"/>
            <a:ext cx="928694" cy="9286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4" name="Прямая соединительная линия 23"/>
          <p:cNvCxnSpPr>
            <a:stCxn id="20" idx="0"/>
            <a:endCxn id="20" idx="4"/>
          </p:cNvCxnSpPr>
          <p:nvPr/>
        </p:nvCxnSpPr>
        <p:spPr>
          <a:xfrm>
            <a:off x="5775782" y="3557579"/>
            <a:ext cx="0" cy="9286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20" idx="2"/>
          </p:cNvCxnSpPr>
          <p:nvPr/>
        </p:nvCxnSpPr>
        <p:spPr>
          <a:xfrm>
            <a:off x="5311435" y="4021926"/>
            <a:ext cx="46434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21" idx="2"/>
            <a:endCxn id="21" idx="6"/>
          </p:cNvCxnSpPr>
          <p:nvPr/>
        </p:nvCxnSpPr>
        <p:spPr>
          <a:xfrm>
            <a:off x="6404915" y="3997020"/>
            <a:ext cx="92869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6882460" y="3996649"/>
            <a:ext cx="1" cy="4643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22" idx="0"/>
            <a:endCxn id="22" idx="4"/>
          </p:cNvCxnSpPr>
          <p:nvPr/>
        </p:nvCxnSpPr>
        <p:spPr>
          <a:xfrm>
            <a:off x="7965305" y="3500438"/>
            <a:ext cx="0" cy="9286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8172400" y="3889612"/>
            <a:ext cx="16257" cy="38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stCxn id="22" idx="2"/>
          </p:cNvCxnSpPr>
          <p:nvPr/>
        </p:nvCxnSpPr>
        <p:spPr>
          <a:xfrm>
            <a:off x="7500958" y="3964785"/>
            <a:ext cx="46434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Овал 45"/>
          <p:cNvSpPr/>
          <p:nvPr/>
        </p:nvSpPr>
        <p:spPr>
          <a:xfrm>
            <a:off x="694603" y="3557579"/>
            <a:ext cx="1029201" cy="97697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27CA3"/>
              </a:solidFill>
            </a:endParaRPr>
          </a:p>
        </p:txBody>
      </p:sp>
      <p:cxnSp>
        <p:nvCxnSpPr>
          <p:cNvPr id="48" name="Прямая соединительная линия 47"/>
          <p:cNvCxnSpPr>
            <a:stCxn id="46" idx="0"/>
            <a:endCxn id="46" idx="4"/>
          </p:cNvCxnSpPr>
          <p:nvPr/>
        </p:nvCxnSpPr>
        <p:spPr>
          <a:xfrm>
            <a:off x="1209204" y="3557579"/>
            <a:ext cx="0" cy="9769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>
            <a:endCxn id="46" idx="6"/>
          </p:cNvCxnSpPr>
          <p:nvPr/>
        </p:nvCxnSpPr>
        <p:spPr>
          <a:xfrm>
            <a:off x="1187310" y="4046066"/>
            <a:ext cx="53649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>
            <a:off x="1209387" y="4021926"/>
            <a:ext cx="38520" cy="7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1841918" y="3558149"/>
            <a:ext cx="1104665" cy="97640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2038738" y="3676580"/>
            <a:ext cx="781117" cy="6904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>
            <a:stCxn id="57" idx="3"/>
          </p:cNvCxnSpPr>
          <p:nvPr/>
        </p:nvCxnSpPr>
        <p:spPr>
          <a:xfrm flipV="1">
            <a:off x="2003692" y="3997590"/>
            <a:ext cx="400214" cy="3939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Овал 95"/>
          <p:cNvSpPr/>
          <p:nvPr/>
        </p:nvSpPr>
        <p:spPr>
          <a:xfrm>
            <a:off x="3018862" y="3581750"/>
            <a:ext cx="1046296" cy="101617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4181465" y="3571891"/>
            <a:ext cx="1046296" cy="101617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01" name="Прямая соединительная линия 100"/>
          <p:cNvCxnSpPr/>
          <p:nvPr/>
        </p:nvCxnSpPr>
        <p:spPr>
          <a:xfrm rot="8160000">
            <a:off x="4693446" y="3557579"/>
            <a:ext cx="0" cy="10161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rot="5400000">
            <a:off x="3541000" y="3571891"/>
            <a:ext cx="0" cy="10161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>
            <a:stCxn id="76" idx="7"/>
          </p:cNvCxnSpPr>
          <p:nvPr/>
        </p:nvCxnSpPr>
        <p:spPr>
          <a:xfrm flipH="1">
            <a:off x="4704613" y="3720707"/>
            <a:ext cx="369921" cy="3691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 flipV="1">
            <a:off x="3562898" y="3571891"/>
            <a:ext cx="0" cy="5179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Капля 1"/>
          <p:cNvSpPr/>
          <p:nvPr/>
        </p:nvSpPr>
        <p:spPr>
          <a:xfrm rot="10800000">
            <a:off x="1210020" y="3637147"/>
            <a:ext cx="399190" cy="406476"/>
          </a:xfrm>
          <a:prstGeom prst="teardrop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Капля 35"/>
          <p:cNvSpPr/>
          <p:nvPr/>
        </p:nvSpPr>
        <p:spPr>
          <a:xfrm rot="19020000">
            <a:off x="2181783" y="4102172"/>
            <a:ext cx="437889" cy="433302"/>
          </a:xfrm>
          <a:prstGeom prst="teardrop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8" name="Капля 37"/>
          <p:cNvSpPr/>
          <p:nvPr/>
        </p:nvSpPr>
        <p:spPr>
          <a:xfrm rot="16020000">
            <a:off x="6895458" y="4006478"/>
            <a:ext cx="377548" cy="363017"/>
          </a:xfrm>
          <a:prstGeom prst="teardrop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Капля 40"/>
          <p:cNvSpPr/>
          <p:nvPr/>
        </p:nvSpPr>
        <p:spPr>
          <a:xfrm rot="2880000" flipV="1">
            <a:off x="4538529" y="3578387"/>
            <a:ext cx="398400" cy="423644"/>
          </a:xfrm>
          <a:prstGeom prst="teardrop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Капля 42"/>
          <p:cNvSpPr/>
          <p:nvPr/>
        </p:nvSpPr>
        <p:spPr>
          <a:xfrm rot="-300000" flipV="1">
            <a:off x="5377670" y="3653594"/>
            <a:ext cx="393685" cy="373584"/>
          </a:xfrm>
          <a:prstGeom prst="teardrop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Капля 43"/>
          <p:cNvSpPr/>
          <p:nvPr/>
        </p:nvSpPr>
        <p:spPr>
          <a:xfrm rot="5100000" flipV="1">
            <a:off x="3574322" y="3665983"/>
            <a:ext cx="385541" cy="398008"/>
          </a:xfrm>
          <a:prstGeom prst="teardrop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Капля 44"/>
          <p:cNvSpPr/>
          <p:nvPr/>
        </p:nvSpPr>
        <p:spPr>
          <a:xfrm rot="5100000" flipH="1">
            <a:off x="7578791" y="3973307"/>
            <a:ext cx="393685" cy="373584"/>
          </a:xfrm>
          <a:prstGeom prst="teardrop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2513" y="5163199"/>
            <a:ext cx="776697" cy="855464"/>
          </a:xfrm>
          <a:custGeom>
            <a:avLst/>
            <a:gdLst>
              <a:gd name="connsiteX0" fmla="*/ 0 w 873457"/>
              <a:gd name="connsiteY0" fmla="*/ 709684 h 709684"/>
              <a:gd name="connsiteX1" fmla="*/ 0 w 873457"/>
              <a:gd name="connsiteY1" fmla="*/ 709684 h 709684"/>
              <a:gd name="connsiteX2" fmla="*/ 95535 w 873457"/>
              <a:gd name="connsiteY2" fmla="*/ 641445 h 709684"/>
              <a:gd name="connsiteX3" fmla="*/ 109183 w 873457"/>
              <a:gd name="connsiteY3" fmla="*/ 600502 h 709684"/>
              <a:gd name="connsiteX4" fmla="*/ 122830 w 873457"/>
              <a:gd name="connsiteY4" fmla="*/ 477672 h 709684"/>
              <a:gd name="connsiteX5" fmla="*/ 150126 w 873457"/>
              <a:gd name="connsiteY5" fmla="*/ 382137 h 709684"/>
              <a:gd name="connsiteX6" fmla="*/ 177421 w 873457"/>
              <a:gd name="connsiteY6" fmla="*/ 327546 h 709684"/>
              <a:gd name="connsiteX7" fmla="*/ 259308 w 873457"/>
              <a:gd name="connsiteY7" fmla="*/ 245660 h 709684"/>
              <a:gd name="connsiteX8" fmla="*/ 313899 w 873457"/>
              <a:gd name="connsiteY8" fmla="*/ 232012 h 709684"/>
              <a:gd name="connsiteX9" fmla="*/ 436729 w 873457"/>
              <a:gd name="connsiteY9" fmla="*/ 191069 h 709684"/>
              <a:gd name="connsiteX10" fmla="*/ 477672 w 873457"/>
              <a:gd name="connsiteY10" fmla="*/ 163773 h 709684"/>
              <a:gd name="connsiteX11" fmla="*/ 545911 w 873457"/>
              <a:gd name="connsiteY11" fmla="*/ 150125 h 709684"/>
              <a:gd name="connsiteX12" fmla="*/ 600502 w 873457"/>
              <a:gd name="connsiteY12" fmla="*/ 136478 h 709684"/>
              <a:gd name="connsiteX13" fmla="*/ 682388 w 873457"/>
              <a:gd name="connsiteY13" fmla="*/ 95534 h 709684"/>
              <a:gd name="connsiteX14" fmla="*/ 723332 w 873457"/>
              <a:gd name="connsiteY14" fmla="*/ 68239 h 709684"/>
              <a:gd name="connsiteX15" fmla="*/ 764275 w 873457"/>
              <a:gd name="connsiteY15" fmla="*/ 54591 h 709684"/>
              <a:gd name="connsiteX16" fmla="*/ 805218 w 873457"/>
              <a:gd name="connsiteY16" fmla="*/ 27296 h 709684"/>
              <a:gd name="connsiteX17" fmla="*/ 846162 w 873457"/>
              <a:gd name="connsiteY17" fmla="*/ 13648 h 709684"/>
              <a:gd name="connsiteX18" fmla="*/ 873457 w 873457"/>
              <a:gd name="connsiteY18" fmla="*/ 0 h 709684"/>
              <a:gd name="connsiteX19" fmla="*/ 832514 w 873457"/>
              <a:gd name="connsiteY19" fmla="*/ 109182 h 709684"/>
              <a:gd name="connsiteX20" fmla="*/ 791571 w 873457"/>
              <a:gd name="connsiteY20" fmla="*/ 245660 h 709684"/>
              <a:gd name="connsiteX21" fmla="*/ 750627 w 873457"/>
              <a:gd name="connsiteY21" fmla="*/ 259308 h 709684"/>
              <a:gd name="connsiteX22" fmla="*/ 655093 w 873457"/>
              <a:gd name="connsiteY22" fmla="*/ 313899 h 709684"/>
              <a:gd name="connsiteX23" fmla="*/ 559559 w 873457"/>
              <a:gd name="connsiteY23" fmla="*/ 368490 h 709684"/>
              <a:gd name="connsiteX24" fmla="*/ 559559 w 873457"/>
              <a:gd name="connsiteY24" fmla="*/ 368490 h 709684"/>
              <a:gd name="connsiteX25" fmla="*/ 696036 w 873457"/>
              <a:gd name="connsiteY25" fmla="*/ 341194 h 709684"/>
              <a:gd name="connsiteX26" fmla="*/ 832514 w 873457"/>
              <a:gd name="connsiteY26" fmla="*/ 354842 h 709684"/>
              <a:gd name="connsiteX27" fmla="*/ 832514 w 873457"/>
              <a:gd name="connsiteY27" fmla="*/ 354842 h 709684"/>
              <a:gd name="connsiteX28" fmla="*/ 736980 w 873457"/>
              <a:gd name="connsiteY28" fmla="*/ 504967 h 709684"/>
              <a:gd name="connsiteX29" fmla="*/ 696036 w 873457"/>
              <a:gd name="connsiteY29" fmla="*/ 518615 h 709684"/>
              <a:gd name="connsiteX30" fmla="*/ 614150 w 873457"/>
              <a:gd name="connsiteY30" fmla="*/ 573206 h 709684"/>
              <a:gd name="connsiteX31" fmla="*/ 573206 w 873457"/>
              <a:gd name="connsiteY31" fmla="*/ 600502 h 709684"/>
              <a:gd name="connsiteX32" fmla="*/ 477672 w 873457"/>
              <a:gd name="connsiteY32" fmla="*/ 641445 h 709684"/>
              <a:gd name="connsiteX33" fmla="*/ 395786 w 873457"/>
              <a:gd name="connsiteY33" fmla="*/ 668740 h 709684"/>
              <a:gd name="connsiteX34" fmla="*/ 0 w 873457"/>
              <a:gd name="connsiteY34" fmla="*/ 709684 h 70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73457" h="709684">
                <a:moveTo>
                  <a:pt x="0" y="709684"/>
                </a:moveTo>
                <a:lnTo>
                  <a:pt x="0" y="709684"/>
                </a:lnTo>
                <a:cubicBezTo>
                  <a:pt x="31845" y="686938"/>
                  <a:pt x="67863" y="669117"/>
                  <a:pt x="95535" y="641445"/>
                </a:cubicBezTo>
                <a:cubicBezTo>
                  <a:pt x="105707" y="631273"/>
                  <a:pt x="106818" y="614692"/>
                  <a:pt x="109183" y="600502"/>
                </a:cubicBezTo>
                <a:cubicBezTo>
                  <a:pt x="115955" y="559867"/>
                  <a:pt x="116566" y="518388"/>
                  <a:pt x="122830" y="477672"/>
                </a:cubicBezTo>
                <a:cubicBezTo>
                  <a:pt x="125600" y="459666"/>
                  <a:pt x="141566" y="402111"/>
                  <a:pt x="150126" y="382137"/>
                </a:cubicBezTo>
                <a:cubicBezTo>
                  <a:pt x="158140" y="363437"/>
                  <a:pt x="164712" y="343433"/>
                  <a:pt x="177421" y="327546"/>
                </a:cubicBezTo>
                <a:cubicBezTo>
                  <a:pt x="201535" y="297403"/>
                  <a:pt x="221859" y="255022"/>
                  <a:pt x="259308" y="245660"/>
                </a:cubicBezTo>
                <a:cubicBezTo>
                  <a:pt x="277505" y="241111"/>
                  <a:pt x="296104" y="237943"/>
                  <a:pt x="313899" y="232012"/>
                </a:cubicBezTo>
                <a:cubicBezTo>
                  <a:pt x="468077" y="180620"/>
                  <a:pt x="305907" y="223775"/>
                  <a:pt x="436729" y="191069"/>
                </a:cubicBezTo>
                <a:cubicBezTo>
                  <a:pt x="450377" y="181970"/>
                  <a:pt x="462314" y="169532"/>
                  <a:pt x="477672" y="163773"/>
                </a:cubicBezTo>
                <a:cubicBezTo>
                  <a:pt x="499392" y="155628"/>
                  <a:pt x="523267" y="155157"/>
                  <a:pt x="545911" y="150125"/>
                </a:cubicBezTo>
                <a:cubicBezTo>
                  <a:pt x="564221" y="146056"/>
                  <a:pt x="582305" y="141027"/>
                  <a:pt x="600502" y="136478"/>
                </a:cubicBezTo>
                <a:cubicBezTo>
                  <a:pt x="717825" y="58261"/>
                  <a:pt x="569393" y="152031"/>
                  <a:pt x="682388" y="95534"/>
                </a:cubicBezTo>
                <a:cubicBezTo>
                  <a:pt x="697059" y="88199"/>
                  <a:pt x="708661" y="75574"/>
                  <a:pt x="723332" y="68239"/>
                </a:cubicBezTo>
                <a:cubicBezTo>
                  <a:pt x="736199" y="61805"/>
                  <a:pt x="751408" y="61025"/>
                  <a:pt x="764275" y="54591"/>
                </a:cubicBezTo>
                <a:cubicBezTo>
                  <a:pt x="778946" y="47256"/>
                  <a:pt x="790547" y="34631"/>
                  <a:pt x="805218" y="27296"/>
                </a:cubicBezTo>
                <a:cubicBezTo>
                  <a:pt x="818085" y="20862"/>
                  <a:pt x="846162" y="13648"/>
                  <a:pt x="846162" y="13648"/>
                </a:cubicBezTo>
                <a:lnTo>
                  <a:pt x="873457" y="0"/>
                </a:lnTo>
                <a:cubicBezTo>
                  <a:pt x="859809" y="36394"/>
                  <a:pt x="842529" y="71626"/>
                  <a:pt x="832514" y="109182"/>
                </a:cubicBezTo>
                <a:cubicBezTo>
                  <a:pt x="819962" y="156252"/>
                  <a:pt x="834968" y="210943"/>
                  <a:pt x="791571" y="245660"/>
                </a:cubicBezTo>
                <a:cubicBezTo>
                  <a:pt x="780337" y="254647"/>
                  <a:pt x="764275" y="254759"/>
                  <a:pt x="750627" y="259308"/>
                </a:cubicBezTo>
                <a:cubicBezTo>
                  <a:pt x="658701" y="351234"/>
                  <a:pt x="765065" y="258913"/>
                  <a:pt x="655093" y="313899"/>
                </a:cubicBezTo>
                <a:cubicBezTo>
                  <a:pt x="540864" y="371013"/>
                  <a:pt x="609971" y="368490"/>
                  <a:pt x="559559" y="368490"/>
                </a:cubicBezTo>
                <a:lnTo>
                  <a:pt x="559559" y="368490"/>
                </a:lnTo>
                <a:cubicBezTo>
                  <a:pt x="605051" y="359391"/>
                  <a:pt x="649701" y="343511"/>
                  <a:pt x="696036" y="341194"/>
                </a:cubicBezTo>
                <a:cubicBezTo>
                  <a:pt x="741699" y="338911"/>
                  <a:pt x="832514" y="354842"/>
                  <a:pt x="832514" y="354842"/>
                </a:cubicBezTo>
                <a:lnTo>
                  <a:pt x="832514" y="354842"/>
                </a:lnTo>
                <a:cubicBezTo>
                  <a:pt x="806035" y="407800"/>
                  <a:pt x="789266" y="470110"/>
                  <a:pt x="736980" y="504967"/>
                </a:cubicBezTo>
                <a:cubicBezTo>
                  <a:pt x="725010" y="512947"/>
                  <a:pt x="709684" y="514066"/>
                  <a:pt x="696036" y="518615"/>
                </a:cubicBezTo>
                <a:lnTo>
                  <a:pt x="614150" y="573206"/>
                </a:lnTo>
                <a:cubicBezTo>
                  <a:pt x="600502" y="582305"/>
                  <a:pt x="588767" y="595315"/>
                  <a:pt x="573206" y="600502"/>
                </a:cubicBezTo>
                <a:cubicBezTo>
                  <a:pt x="441427" y="644426"/>
                  <a:pt x="646298" y="573994"/>
                  <a:pt x="477672" y="641445"/>
                </a:cubicBezTo>
                <a:cubicBezTo>
                  <a:pt x="450958" y="652131"/>
                  <a:pt x="424558" y="668740"/>
                  <a:pt x="395786" y="668740"/>
                </a:cubicBezTo>
                <a:lnTo>
                  <a:pt x="0" y="709684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6" name="Полилиния 55"/>
          <p:cNvSpPr/>
          <p:nvPr/>
        </p:nvSpPr>
        <p:spPr>
          <a:xfrm rot="8340000">
            <a:off x="2027277" y="5313060"/>
            <a:ext cx="776697" cy="855464"/>
          </a:xfrm>
          <a:custGeom>
            <a:avLst/>
            <a:gdLst>
              <a:gd name="connsiteX0" fmla="*/ 0 w 873457"/>
              <a:gd name="connsiteY0" fmla="*/ 709684 h 709684"/>
              <a:gd name="connsiteX1" fmla="*/ 0 w 873457"/>
              <a:gd name="connsiteY1" fmla="*/ 709684 h 709684"/>
              <a:gd name="connsiteX2" fmla="*/ 95535 w 873457"/>
              <a:gd name="connsiteY2" fmla="*/ 641445 h 709684"/>
              <a:gd name="connsiteX3" fmla="*/ 109183 w 873457"/>
              <a:gd name="connsiteY3" fmla="*/ 600502 h 709684"/>
              <a:gd name="connsiteX4" fmla="*/ 122830 w 873457"/>
              <a:gd name="connsiteY4" fmla="*/ 477672 h 709684"/>
              <a:gd name="connsiteX5" fmla="*/ 150126 w 873457"/>
              <a:gd name="connsiteY5" fmla="*/ 382137 h 709684"/>
              <a:gd name="connsiteX6" fmla="*/ 177421 w 873457"/>
              <a:gd name="connsiteY6" fmla="*/ 327546 h 709684"/>
              <a:gd name="connsiteX7" fmla="*/ 259308 w 873457"/>
              <a:gd name="connsiteY7" fmla="*/ 245660 h 709684"/>
              <a:gd name="connsiteX8" fmla="*/ 313899 w 873457"/>
              <a:gd name="connsiteY8" fmla="*/ 232012 h 709684"/>
              <a:gd name="connsiteX9" fmla="*/ 436729 w 873457"/>
              <a:gd name="connsiteY9" fmla="*/ 191069 h 709684"/>
              <a:gd name="connsiteX10" fmla="*/ 477672 w 873457"/>
              <a:gd name="connsiteY10" fmla="*/ 163773 h 709684"/>
              <a:gd name="connsiteX11" fmla="*/ 545911 w 873457"/>
              <a:gd name="connsiteY11" fmla="*/ 150125 h 709684"/>
              <a:gd name="connsiteX12" fmla="*/ 600502 w 873457"/>
              <a:gd name="connsiteY12" fmla="*/ 136478 h 709684"/>
              <a:gd name="connsiteX13" fmla="*/ 682388 w 873457"/>
              <a:gd name="connsiteY13" fmla="*/ 95534 h 709684"/>
              <a:gd name="connsiteX14" fmla="*/ 723332 w 873457"/>
              <a:gd name="connsiteY14" fmla="*/ 68239 h 709684"/>
              <a:gd name="connsiteX15" fmla="*/ 764275 w 873457"/>
              <a:gd name="connsiteY15" fmla="*/ 54591 h 709684"/>
              <a:gd name="connsiteX16" fmla="*/ 805218 w 873457"/>
              <a:gd name="connsiteY16" fmla="*/ 27296 h 709684"/>
              <a:gd name="connsiteX17" fmla="*/ 846162 w 873457"/>
              <a:gd name="connsiteY17" fmla="*/ 13648 h 709684"/>
              <a:gd name="connsiteX18" fmla="*/ 873457 w 873457"/>
              <a:gd name="connsiteY18" fmla="*/ 0 h 709684"/>
              <a:gd name="connsiteX19" fmla="*/ 832514 w 873457"/>
              <a:gd name="connsiteY19" fmla="*/ 109182 h 709684"/>
              <a:gd name="connsiteX20" fmla="*/ 791571 w 873457"/>
              <a:gd name="connsiteY20" fmla="*/ 245660 h 709684"/>
              <a:gd name="connsiteX21" fmla="*/ 750627 w 873457"/>
              <a:gd name="connsiteY21" fmla="*/ 259308 h 709684"/>
              <a:gd name="connsiteX22" fmla="*/ 655093 w 873457"/>
              <a:gd name="connsiteY22" fmla="*/ 313899 h 709684"/>
              <a:gd name="connsiteX23" fmla="*/ 559559 w 873457"/>
              <a:gd name="connsiteY23" fmla="*/ 368490 h 709684"/>
              <a:gd name="connsiteX24" fmla="*/ 559559 w 873457"/>
              <a:gd name="connsiteY24" fmla="*/ 368490 h 709684"/>
              <a:gd name="connsiteX25" fmla="*/ 696036 w 873457"/>
              <a:gd name="connsiteY25" fmla="*/ 341194 h 709684"/>
              <a:gd name="connsiteX26" fmla="*/ 832514 w 873457"/>
              <a:gd name="connsiteY26" fmla="*/ 354842 h 709684"/>
              <a:gd name="connsiteX27" fmla="*/ 832514 w 873457"/>
              <a:gd name="connsiteY27" fmla="*/ 354842 h 709684"/>
              <a:gd name="connsiteX28" fmla="*/ 736980 w 873457"/>
              <a:gd name="connsiteY28" fmla="*/ 504967 h 709684"/>
              <a:gd name="connsiteX29" fmla="*/ 696036 w 873457"/>
              <a:gd name="connsiteY29" fmla="*/ 518615 h 709684"/>
              <a:gd name="connsiteX30" fmla="*/ 614150 w 873457"/>
              <a:gd name="connsiteY30" fmla="*/ 573206 h 709684"/>
              <a:gd name="connsiteX31" fmla="*/ 573206 w 873457"/>
              <a:gd name="connsiteY31" fmla="*/ 600502 h 709684"/>
              <a:gd name="connsiteX32" fmla="*/ 477672 w 873457"/>
              <a:gd name="connsiteY32" fmla="*/ 641445 h 709684"/>
              <a:gd name="connsiteX33" fmla="*/ 395786 w 873457"/>
              <a:gd name="connsiteY33" fmla="*/ 668740 h 709684"/>
              <a:gd name="connsiteX34" fmla="*/ 0 w 873457"/>
              <a:gd name="connsiteY34" fmla="*/ 709684 h 70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73457" h="709684">
                <a:moveTo>
                  <a:pt x="0" y="709684"/>
                </a:moveTo>
                <a:lnTo>
                  <a:pt x="0" y="709684"/>
                </a:lnTo>
                <a:cubicBezTo>
                  <a:pt x="31845" y="686938"/>
                  <a:pt x="67863" y="669117"/>
                  <a:pt x="95535" y="641445"/>
                </a:cubicBezTo>
                <a:cubicBezTo>
                  <a:pt x="105707" y="631273"/>
                  <a:pt x="106818" y="614692"/>
                  <a:pt x="109183" y="600502"/>
                </a:cubicBezTo>
                <a:cubicBezTo>
                  <a:pt x="115955" y="559867"/>
                  <a:pt x="116566" y="518388"/>
                  <a:pt x="122830" y="477672"/>
                </a:cubicBezTo>
                <a:cubicBezTo>
                  <a:pt x="125600" y="459666"/>
                  <a:pt x="141566" y="402111"/>
                  <a:pt x="150126" y="382137"/>
                </a:cubicBezTo>
                <a:cubicBezTo>
                  <a:pt x="158140" y="363437"/>
                  <a:pt x="164712" y="343433"/>
                  <a:pt x="177421" y="327546"/>
                </a:cubicBezTo>
                <a:cubicBezTo>
                  <a:pt x="201535" y="297403"/>
                  <a:pt x="221859" y="255022"/>
                  <a:pt x="259308" y="245660"/>
                </a:cubicBezTo>
                <a:cubicBezTo>
                  <a:pt x="277505" y="241111"/>
                  <a:pt x="296104" y="237943"/>
                  <a:pt x="313899" y="232012"/>
                </a:cubicBezTo>
                <a:cubicBezTo>
                  <a:pt x="468077" y="180620"/>
                  <a:pt x="305907" y="223775"/>
                  <a:pt x="436729" y="191069"/>
                </a:cubicBezTo>
                <a:cubicBezTo>
                  <a:pt x="450377" y="181970"/>
                  <a:pt x="462314" y="169532"/>
                  <a:pt x="477672" y="163773"/>
                </a:cubicBezTo>
                <a:cubicBezTo>
                  <a:pt x="499392" y="155628"/>
                  <a:pt x="523267" y="155157"/>
                  <a:pt x="545911" y="150125"/>
                </a:cubicBezTo>
                <a:cubicBezTo>
                  <a:pt x="564221" y="146056"/>
                  <a:pt x="582305" y="141027"/>
                  <a:pt x="600502" y="136478"/>
                </a:cubicBezTo>
                <a:cubicBezTo>
                  <a:pt x="717825" y="58261"/>
                  <a:pt x="569393" y="152031"/>
                  <a:pt x="682388" y="95534"/>
                </a:cubicBezTo>
                <a:cubicBezTo>
                  <a:pt x="697059" y="88199"/>
                  <a:pt x="708661" y="75574"/>
                  <a:pt x="723332" y="68239"/>
                </a:cubicBezTo>
                <a:cubicBezTo>
                  <a:pt x="736199" y="61805"/>
                  <a:pt x="751408" y="61025"/>
                  <a:pt x="764275" y="54591"/>
                </a:cubicBezTo>
                <a:cubicBezTo>
                  <a:pt x="778946" y="47256"/>
                  <a:pt x="790547" y="34631"/>
                  <a:pt x="805218" y="27296"/>
                </a:cubicBezTo>
                <a:cubicBezTo>
                  <a:pt x="818085" y="20862"/>
                  <a:pt x="846162" y="13648"/>
                  <a:pt x="846162" y="13648"/>
                </a:cubicBezTo>
                <a:lnTo>
                  <a:pt x="873457" y="0"/>
                </a:lnTo>
                <a:cubicBezTo>
                  <a:pt x="859809" y="36394"/>
                  <a:pt x="842529" y="71626"/>
                  <a:pt x="832514" y="109182"/>
                </a:cubicBezTo>
                <a:cubicBezTo>
                  <a:pt x="819962" y="156252"/>
                  <a:pt x="834968" y="210943"/>
                  <a:pt x="791571" y="245660"/>
                </a:cubicBezTo>
                <a:cubicBezTo>
                  <a:pt x="780337" y="254647"/>
                  <a:pt x="764275" y="254759"/>
                  <a:pt x="750627" y="259308"/>
                </a:cubicBezTo>
                <a:cubicBezTo>
                  <a:pt x="658701" y="351234"/>
                  <a:pt x="765065" y="258913"/>
                  <a:pt x="655093" y="313899"/>
                </a:cubicBezTo>
                <a:cubicBezTo>
                  <a:pt x="540864" y="371013"/>
                  <a:pt x="609971" y="368490"/>
                  <a:pt x="559559" y="368490"/>
                </a:cubicBezTo>
                <a:lnTo>
                  <a:pt x="559559" y="368490"/>
                </a:lnTo>
                <a:cubicBezTo>
                  <a:pt x="605051" y="359391"/>
                  <a:pt x="649701" y="343511"/>
                  <a:pt x="696036" y="341194"/>
                </a:cubicBezTo>
                <a:cubicBezTo>
                  <a:pt x="741699" y="338911"/>
                  <a:pt x="832514" y="354842"/>
                  <a:pt x="832514" y="354842"/>
                </a:cubicBezTo>
                <a:lnTo>
                  <a:pt x="832514" y="354842"/>
                </a:lnTo>
                <a:cubicBezTo>
                  <a:pt x="806035" y="407800"/>
                  <a:pt x="789266" y="470110"/>
                  <a:pt x="736980" y="504967"/>
                </a:cubicBezTo>
                <a:cubicBezTo>
                  <a:pt x="725010" y="512947"/>
                  <a:pt x="709684" y="514066"/>
                  <a:pt x="696036" y="518615"/>
                </a:cubicBezTo>
                <a:lnTo>
                  <a:pt x="614150" y="573206"/>
                </a:lnTo>
                <a:cubicBezTo>
                  <a:pt x="600502" y="582305"/>
                  <a:pt x="588767" y="595315"/>
                  <a:pt x="573206" y="600502"/>
                </a:cubicBezTo>
                <a:cubicBezTo>
                  <a:pt x="441427" y="644426"/>
                  <a:pt x="646298" y="573994"/>
                  <a:pt x="477672" y="641445"/>
                </a:cubicBezTo>
                <a:cubicBezTo>
                  <a:pt x="450958" y="652131"/>
                  <a:pt x="424558" y="668740"/>
                  <a:pt x="395786" y="668740"/>
                </a:cubicBezTo>
                <a:lnTo>
                  <a:pt x="0" y="709684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8" name="Полилиния 57"/>
          <p:cNvSpPr/>
          <p:nvPr/>
        </p:nvSpPr>
        <p:spPr>
          <a:xfrm rot="10800000" flipH="1">
            <a:off x="2939081" y="5294398"/>
            <a:ext cx="776697" cy="855464"/>
          </a:xfrm>
          <a:custGeom>
            <a:avLst/>
            <a:gdLst>
              <a:gd name="connsiteX0" fmla="*/ 0 w 873457"/>
              <a:gd name="connsiteY0" fmla="*/ 709684 h 709684"/>
              <a:gd name="connsiteX1" fmla="*/ 0 w 873457"/>
              <a:gd name="connsiteY1" fmla="*/ 709684 h 709684"/>
              <a:gd name="connsiteX2" fmla="*/ 95535 w 873457"/>
              <a:gd name="connsiteY2" fmla="*/ 641445 h 709684"/>
              <a:gd name="connsiteX3" fmla="*/ 109183 w 873457"/>
              <a:gd name="connsiteY3" fmla="*/ 600502 h 709684"/>
              <a:gd name="connsiteX4" fmla="*/ 122830 w 873457"/>
              <a:gd name="connsiteY4" fmla="*/ 477672 h 709684"/>
              <a:gd name="connsiteX5" fmla="*/ 150126 w 873457"/>
              <a:gd name="connsiteY5" fmla="*/ 382137 h 709684"/>
              <a:gd name="connsiteX6" fmla="*/ 177421 w 873457"/>
              <a:gd name="connsiteY6" fmla="*/ 327546 h 709684"/>
              <a:gd name="connsiteX7" fmla="*/ 259308 w 873457"/>
              <a:gd name="connsiteY7" fmla="*/ 245660 h 709684"/>
              <a:gd name="connsiteX8" fmla="*/ 313899 w 873457"/>
              <a:gd name="connsiteY8" fmla="*/ 232012 h 709684"/>
              <a:gd name="connsiteX9" fmla="*/ 436729 w 873457"/>
              <a:gd name="connsiteY9" fmla="*/ 191069 h 709684"/>
              <a:gd name="connsiteX10" fmla="*/ 477672 w 873457"/>
              <a:gd name="connsiteY10" fmla="*/ 163773 h 709684"/>
              <a:gd name="connsiteX11" fmla="*/ 545911 w 873457"/>
              <a:gd name="connsiteY11" fmla="*/ 150125 h 709684"/>
              <a:gd name="connsiteX12" fmla="*/ 600502 w 873457"/>
              <a:gd name="connsiteY12" fmla="*/ 136478 h 709684"/>
              <a:gd name="connsiteX13" fmla="*/ 682388 w 873457"/>
              <a:gd name="connsiteY13" fmla="*/ 95534 h 709684"/>
              <a:gd name="connsiteX14" fmla="*/ 723332 w 873457"/>
              <a:gd name="connsiteY14" fmla="*/ 68239 h 709684"/>
              <a:gd name="connsiteX15" fmla="*/ 764275 w 873457"/>
              <a:gd name="connsiteY15" fmla="*/ 54591 h 709684"/>
              <a:gd name="connsiteX16" fmla="*/ 805218 w 873457"/>
              <a:gd name="connsiteY16" fmla="*/ 27296 h 709684"/>
              <a:gd name="connsiteX17" fmla="*/ 846162 w 873457"/>
              <a:gd name="connsiteY17" fmla="*/ 13648 h 709684"/>
              <a:gd name="connsiteX18" fmla="*/ 873457 w 873457"/>
              <a:gd name="connsiteY18" fmla="*/ 0 h 709684"/>
              <a:gd name="connsiteX19" fmla="*/ 832514 w 873457"/>
              <a:gd name="connsiteY19" fmla="*/ 109182 h 709684"/>
              <a:gd name="connsiteX20" fmla="*/ 791571 w 873457"/>
              <a:gd name="connsiteY20" fmla="*/ 245660 h 709684"/>
              <a:gd name="connsiteX21" fmla="*/ 750627 w 873457"/>
              <a:gd name="connsiteY21" fmla="*/ 259308 h 709684"/>
              <a:gd name="connsiteX22" fmla="*/ 655093 w 873457"/>
              <a:gd name="connsiteY22" fmla="*/ 313899 h 709684"/>
              <a:gd name="connsiteX23" fmla="*/ 559559 w 873457"/>
              <a:gd name="connsiteY23" fmla="*/ 368490 h 709684"/>
              <a:gd name="connsiteX24" fmla="*/ 559559 w 873457"/>
              <a:gd name="connsiteY24" fmla="*/ 368490 h 709684"/>
              <a:gd name="connsiteX25" fmla="*/ 696036 w 873457"/>
              <a:gd name="connsiteY25" fmla="*/ 341194 h 709684"/>
              <a:gd name="connsiteX26" fmla="*/ 832514 w 873457"/>
              <a:gd name="connsiteY26" fmla="*/ 354842 h 709684"/>
              <a:gd name="connsiteX27" fmla="*/ 832514 w 873457"/>
              <a:gd name="connsiteY27" fmla="*/ 354842 h 709684"/>
              <a:gd name="connsiteX28" fmla="*/ 736980 w 873457"/>
              <a:gd name="connsiteY28" fmla="*/ 504967 h 709684"/>
              <a:gd name="connsiteX29" fmla="*/ 696036 w 873457"/>
              <a:gd name="connsiteY29" fmla="*/ 518615 h 709684"/>
              <a:gd name="connsiteX30" fmla="*/ 614150 w 873457"/>
              <a:gd name="connsiteY30" fmla="*/ 573206 h 709684"/>
              <a:gd name="connsiteX31" fmla="*/ 573206 w 873457"/>
              <a:gd name="connsiteY31" fmla="*/ 600502 h 709684"/>
              <a:gd name="connsiteX32" fmla="*/ 477672 w 873457"/>
              <a:gd name="connsiteY32" fmla="*/ 641445 h 709684"/>
              <a:gd name="connsiteX33" fmla="*/ 395786 w 873457"/>
              <a:gd name="connsiteY33" fmla="*/ 668740 h 709684"/>
              <a:gd name="connsiteX34" fmla="*/ 0 w 873457"/>
              <a:gd name="connsiteY34" fmla="*/ 709684 h 70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73457" h="709684">
                <a:moveTo>
                  <a:pt x="0" y="709684"/>
                </a:moveTo>
                <a:lnTo>
                  <a:pt x="0" y="709684"/>
                </a:lnTo>
                <a:cubicBezTo>
                  <a:pt x="31845" y="686938"/>
                  <a:pt x="67863" y="669117"/>
                  <a:pt x="95535" y="641445"/>
                </a:cubicBezTo>
                <a:cubicBezTo>
                  <a:pt x="105707" y="631273"/>
                  <a:pt x="106818" y="614692"/>
                  <a:pt x="109183" y="600502"/>
                </a:cubicBezTo>
                <a:cubicBezTo>
                  <a:pt x="115955" y="559867"/>
                  <a:pt x="116566" y="518388"/>
                  <a:pt x="122830" y="477672"/>
                </a:cubicBezTo>
                <a:cubicBezTo>
                  <a:pt x="125600" y="459666"/>
                  <a:pt x="141566" y="402111"/>
                  <a:pt x="150126" y="382137"/>
                </a:cubicBezTo>
                <a:cubicBezTo>
                  <a:pt x="158140" y="363437"/>
                  <a:pt x="164712" y="343433"/>
                  <a:pt x="177421" y="327546"/>
                </a:cubicBezTo>
                <a:cubicBezTo>
                  <a:pt x="201535" y="297403"/>
                  <a:pt x="221859" y="255022"/>
                  <a:pt x="259308" y="245660"/>
                </a:cubicBezTo>
                <a:cubicBezTo>
                  <a:pt x="277505" y="241111"/>
                  <a:pt x="296104" y="237943"/>
                  <a:pt x="313899" y="232012"/>
                </a:cubicBezTo>
                <a:cubicBezTo>
                  <a:pt x="468077" y="180620"/>
                  <a:pt x="305907" y="223775"/>
                  <a:pt x="436729" y="191069"/>
                </a:cubicBezTo>
                <a:cubicBezTo>
                  <a:pt x="450377" y="181970"/>
                  <a:pt x="462314" y="169532"/>
                  <a:pt x="477672" y="163773"/>
                </a:cubicBezTo>
                <a:cubicBezTo>
                  <a:pt x="499392" y="155628"/>
                  <a:pt x="523267" y="155157"/>
                  <a:pt x="545911" y="150125"/>
                </a:cubicBezTo>
                <a:cubicBezTo>
                  <a:pt x="564221" y="146056"/>
                  <a:pt x="582305" y="141027"/>
                  <a:pt x="600502" y="136478"/>
                </a:cubicBezTo>
                <a:cubicBezTo>
                  <a:pt x="717825" y="58261"/>
                  <a:pt x="569393" y="152031"/>
                  <a:pt x="682388" y="95534"/>
                </a:cubicBezTo>
                <a:cubicBezTo>
                  <a:pt x="697059" y="88199"/>
                  <a:pt x="708661" y="75574"/>
                  <a:pt x="723332" y="68239"/>
                </a:cubicBezTo>
                <a:cubicBezTo>
                  <a:pt x="736199" y="61805"/>
                  <a:pt x="751408" y="61025"/>
                  <a:pt x="764275" y="54591"/>
                </a:cubicBezTo>
                <a:cubicBezTo>
                  <a:pt x="778946" y="47256"/>
                  <a:pt x="790547" y="34631"/>
                  <a:pt x="805218" y="27296"/>
                </a:cubicBezTo>
                <a:cubicBezTo>
                  <a:pt x="818085" y="20862"/>
                  <a:pt x="846162" y="13648"/>
                  <a:pt x="846162" y="13648"/>
                </a:cubicBezTo>
                <a:lnTo>
                  <a:pt x="873457" y="0"/>
                </a:lnTo>
                <a:cubicBezTo>
                  <a:pt x="859809" y="36394"/>
                  <a:pt x="842529" y="71626"/>
                  <a:pt x="832514" y="109182"/>
                </a:cubicBezTo>
                <a:cubicBezTo>
                  <a:pt x="819962" y="156252"/>
                  <a:pt x="834968" y="210943"/>
                  <a:pt x="791571" y="245660"/>
                </a:cubicBezTo>
                <a:cubicBezTo>
                  <a:pt x="780337" y="254647"/>
                  <a:pt x="764275" y="254759"/>
                  <a:pt x="750627" y="259308"/>
                </a:cubicBezTo>
                <a:cubicBezTo>
                  <a:pt x="658701" y="351234"/>
                  <a:pt x="765065" y="258913"/>
                  <a:pt x="655093" y="313899"/>
                </a:cubicBezTo>
                <a:cubicBezTo>
                  <a:pt x="540864" y="371013"/>
                  <a:pt x="609971" y="368490"/>
                  <a:pt x="559559" y="368490"/>
                </a:cubicBezTo>
                <a:lnTo>
                  <a:pt x="559559" y="368490"/>
                </a:lnTo>
                <a:cubicBezTo>
                  <a:pt x="605051" y="359391"/>
                  <a:pt x="649701" y="343511"/>
                  <a:pt x="696036" y="341194"/>
                </a:cubicBezTo>
                <a:cubicBezTo>
                  <a:pt x="741699" y="338911"/>
                  <a:pt x="832514" y="354842"/>
                  <a:pt x="832514" y="354842"/>
                </a:cubicBezTo>
                <a:lnTo>
                  <a:pt x="832514" y="354842"/>
                </a:lnTo>
                <a:cubicBezTo>
                  <a:pt x="806035" y="407800"/>
                  <a:pt x="789266" y="470110"/>
                  <a:pt x="736980" y="504967"/>
                </a:cubicBezTo>
                <a:cubicBezTo>
                  <a:pt x="725010" y="512947"/>
                  <a:pt x="709684" y="514066"/>
                  <a:pt x="696036" y="518615"/>
                </a:cubicBezTo>
                <a:lnTo>
                  <a:pt x="614150" y="573206"/>
                </a:lnTo>
                <a:cubicBezTo>
                  <a:pt x="600502" y="582305"/>
                  <a:pt x="588767" y="595315"/>
                  <a:pt x="573206" y="600502"/>
                </a:cubicBezTo>
                <a:cubicBezTo>
                  <a:pt x="441427" y="644426"/>
                  <a:pt x="646298" y="573994"/>
                  <a:pt x="477672" y="641445"/>
                </a:cubicBezTo>
                <a:cubicBezTo>
                  <a:pt x="450958" y="652131"/>
                  <a:pt x="424558" y="668740"/>
                  <a:pt x="395786" y="668740"/>
                </a:cubicBezTo>
                <a:lnTo>
                  <a:pt x="0" y="709684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0" name="Полилиния 59"/>
          <p:cNvSpPr/>
          <p:nvPr/>
        </p:nvSpPr>
        <p:spPr>
          <a:xfrm rot="4500000">
            <a:off x="4255089" y="5269705"/>
            <a:ext cx="776697" cy="855464"/>
          </a:xfrm>
          <a:custGeom>
            <a:avLst/>
            <a:gdLst>
              <a:gd name="connsiteX0" fmla="*/ 0 w 873457"/>
              <a:gd name="connsiteY0" fmla="*/ 709684 h 709684"/>
              <a:gd name="connsiteX1" fmla="*/ 0 w 873457"/>
              <a:gd name="connsiteY1" fmla="*/ 709684 h 709684"/>
              <a:gd name="connsiteX2" fmla="*/ 95535 w 873457"/>
              <a:gd name="connsiteY2" fmla="*/ 641445 h 709684"/>
              <a:gd name="connsiteX3" fmla="*/ 109183 w 873457"/>
              <a:gd name="connsiteY3" fmla="*/ 600502 h 709684"/>
              <a:gd name="connsiteX4" fmla="*/ 122830 w 873457"/>
              <a:gd name="connsiteY4" fmla="*/ 477672 h 709684"/>
              <a:gd name="connsiteX5" fmla="*/ 150126 w 873457"/>
              <a:gd name="connsiteY5" fmla="*/ 382137 h 709684"/>
              <a:gd name="connsiteX6" fmla="*/ 177421 w 873457"/>
              <a:gd name="connsiteY6" fmla="*/ 327546 h 709684"/>
              <a:gd name="connsiteX7" fmla="*/ 259308 w 873457"/>
              <a:gd name="connsiteY7" fmla="*/ 245660 h 709684"/>
              <a:gd name="connsiteX8" fmla="*/ 313899 w 873457"/>
              <a:gd name="connsiteY8" fmla="*/ 232012 h 709684"/>
              <a:gd name="connsiteX9" fmla="*/ 436729 w 873457"/>
              <a:gd name="connsiteY9" fmla="*/ 191069 h 709684"/>
              <a:gd name="connsiteX10" fmla="*/ 477672 w 873457"/>
              <a:gd name="connsiteY10" fmla="*/ 163773 h 709684"/>
              <a:gd name="connsiteX11" fmla="*/ 545911 w 873457"/>
              <a:gd name="connsiteY11" fmla="*/ 150125 h 709684"/>
              <a:gd name="connsiteX12" fmla="*/ 600502 w 873457"/>
              <a:gd name="connsiteY12" fmla="*/ 136478 h 709684"/>
              <a:gd name="connsiteX13" fmla="*/ 682388 w 873457"/>
              <a:gd name="connsiteY13" fmla="*/ 95534 h 709684"/>
              <a:gd name="connsiteX14" fmla="*/ 723332 w 873457"/>
              <a:gd name="connsiteY14" fmla="*/ 68239 h 709684"/>
              <a:gd name="connsiteX15" fmla="*/ 764275 w 873457"/>
              <a:gd name="connsiteY15" fmla="*/ 54591 h 709684"/>
              <a:gd name="connsiteX16" fmla="*/ 805218 w 873457"/>
              <a:gd name="connsiteY16" fmla="*/ 27296 h 709684"/>
              <a:gd name="connsiteX17" fmla="*/ 846162 w 873457"/>
              <a:gd name="connsiteY17" fmla="*/ 13648 h 709684"/>
              <a:gd name="connsiteX18" fmla="*/ 873457 w 873457"/>
              <a:gd name="connsiteY18" fmla="*/ 0 h 709684"/>
              <a:gd name="connsiteX19" fmla="*/ 832514 w 873457"/>
              <a:gd name="connsiteY19" fmla="*/ 109182 h 709684"/>
              <a:gd name="connsiteX20" fmla="*/ 791571 w 873457"/>
              <a:gd name="connsiteY20" fmla="*/ 245660 h 709684"/>
              <a:gd name="connsiteX21" fmla="*/ 750627 w 873457"/>
              <a:gd name="connsiteY21" fmla="*/ 259308 h 709684"/>
              <a:gd name="connsiteX22" fmla="*/ 655093 w 873457"/>
              <a:gd name="connsiteY22" fmla="*/ 313899 h 709684"/>
              <a:gd name="connsiteX23" fmla="*/ 559559 w 873457"/>
              <a:gd name="connsiteY23" fmla="*/ 368490 h 709684"/>
              <a:gd name="connsiteX24" fmla="*/ 559559 w 873457"/>
              <a:gd name="connsiteY24" fmla="*/ 368490 h 709684"/>
              <a:gd name="connsiteX25" fmla="*/ 696036 w 873457"/>
              <a:gd name="connsiteY25" fmla="*/ 341194 h 709684"/>
              <a:gd name="connsiteX26" fmla="*/ 832514 w 873457"/>
              <a:gd name="connsiteY26" fmla="*/ 354842 h 709684"/>
              <a:gd name="connsiteX27" fmla="*/ 832514 w 873457"/>
              <a:gd name="connsiteY27" fmla="*/ 354842 h 709684"/>
              <a:gd name="connsiteX28" fmla="*/ 736980 w 873457"/>
              <a:gd name="connsiteY28" fmla="*/ 504967 h 709684"/>
              <a:gd name="connsiteX29" fmla="*/ 696036 w 873457"/>
              <a:gd name="connsiteY29" fmla="*/ 518615 h 709684"/>
              <a:gd name="connsiteX30" fmla="*/ 614150 w 873457"/>
              <a:gd name="connsiteY30" fmla="*/ 573206 h 709684"/>
              <a:gd name="connsiteX31" fmla="*/ 573206 w 873457"/>
              <a:gd name="connsiteY31" fmla="*/ 600502 h 709684"/>
              <a:gd name="connsiteX32" fmla="*/ 477672 w 873457"/>
              <a:gd name="connsiteY32" fmla="*/ 641445 h 709684"/>
              <a:gd name="connsiteX33" fmla="*/ 395786 w 873457"/>
              <a:gd name="connsiteY33" fmla="*/ 668740 h 709684"/>
              <a:gd name="connsiteX34" fmla="*/ 0 w 873457"/>
              <a:gd name="connsiteY34" fmla="*/ 709684 h 70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73457" h="709684">
                <a:moveTo>
                  <a:pt x="0" y="709684"/>
                </a:moveTo>
                <a:lnTo>
                  <a:pt x="0" y="709684"/>
                </a:lnTo>
                <a:cubicBezTo>
                  <a:pt x="31845" y="686938"/>
                  <a:pt x="67863" y="669117"/>
                  <a:pt x="95535" y="641445"/>
                </a:cubicBezTo>
                <a:cubicBezTo>
                  <a:pt x="105707" y="631273"/>
                  <a:pt x="106818" y="614692"/>
                  <a:pt x="109183" y="600502"/>
                </a:cubicBezTo>
                <a:cubicBezTo>
                  <a:pt x="115955" y="559867"/>
                  <a:pt x="116566" y="518388"/>
                  <a:pt x="122830" y="477672"/>
                </a:cubicBezTo>
                <a:cubicBezTo>
                  <a:pt x="125600" y="459666"/>
                  <a:pt x="141566" y="402111"/>
                  <a:pt x="150126" y="382137"/>
                </a:cubicBezTo>
                <a:cubicBezTo>
                  <a:pt x="158140" y="363437"/>
                  <a:pt x="164712" y="343433"/>
                  <a:pt x="177421" y="327546"/>
                </a:cubicBezTo>
                <a:cubicBezTo>
                  <a:pt x="201535" y="297403"/>
                  <a:pt x="221859" y="255022"/>
                  <a:pt x="259308" y="245660"/>
                </a:cubicBezTo>
                <a:cubicBezTo>
                  <a:pt x="277505" y="241111"/>
                  <a:pt x="296104" y="237943"/>
                  <a:pt x="313899" y="232012"/>
                </a:cubicBezTo>
                <a:cubicBezTo>
                  <a:pt x="468077" y="180620"/>
                  <a:pt x="305907" y="223775"/>
                  <a:pt x="436729" y="191069"/>
                </a:cubicBezTo>
                <a:cubicBezTo>
                  <a:pt x="450377" y="181970"/>
                  <a:pt x="462314" y="169532"/>
                  <a:pt x="477672" y="163773"/>
                </a:cubicBezTo>
                <a:cubicBezTo>
                  <a:pt x="499392" y="155628"/>
                  <a:pt x="523267" y="155157"/>
                  <a:pt x="545911" y="150125"/>
                </a:cubicBezTo>
                <a:cubicBezTo>
                  <a:pt x="564221" y="146056"/>
                  <a:pt x="582305" y="141027"/>
                  <a:pt x="600502" y="136478"/>
                </a:cubicBezTo>
                <a:cubicBezTo>
                  <a:pt x="717825" y="58261"/>
                  <a:pt x="569393" y="152031"/>
                  <a:pt x="682388" y="95534"/>
                </a:cubicBezTo>
                <a:cubicBezTo>
                  <a:pt x="697059" y="88199"/>
                  <a:pt x="708661" y="75574"/>
                  <a:pt x="723332" y="68239"/>
                </a:cubicBezTo>
                <a:cubicBezTo>
                  <a:pt x="736199" y="61805"/>
                  <a:pt x="751408" y="61025"/>
                  <a:pt x="764275" y="54591"/>
                </a:cubicBezTo>
                <a:cubicBezTo>
                  <a:pt x="778946" y="47256"/>
                  <a:pt x="790547" y="34631"/>
                  <a:pt x="805218" y="27296"/>
                </a:cubicBezTo>
                <a:cubicBezTo>
                  <a:pt x="818085" y="20862"/>
                  <a:pt x="846162" y="13648"/>
                  <a:pt x="846162" y="13648"/>
                </a:cubicBezTo>
                <a:lnTo>
                  <a:pt x="873457" y="0"/>
                </a:lnTo>
                <a:cubicBezTo>
                  <a:pt x="859809" y="36394"/>
                  <a:pt x="842529" y="71626"/>
                  <a:pt x="832514" y="109182"/>
                </a:cubicBezTo>
                <a:cubicBezTo>
                  <a:pt x="819962" y="156252"/>
                  <a:pt x="834968" y="210943"/>
                  <a:pt x="791571" y="245660"/>
                </a:cubicBezTo>
                <a:cubicBezTo>
                  <a:pt x="780337" y="254647"/>
                  <a:pt x="764275" y="254759"/>
                  <a:pt x="750627" y="259308"/>
                </a:cubicBezTo>
                <a:cubicBezTo>
                  <a:pt x="658701" y="351234"/>
                  <a:pt x="765065" y="258913"/>
                  <a:pt x="655093" y="313899"/>
                </a:cubicBezTo>
                <a:cubicBezTo>
                  <a:pt x="540864" y="371013"/>
                  <a:pt x="609971" y="368490"/>
                  <a:pt x="559559" y="368490"/>
                </a:cubicBezTo>
                <a:lnTo>
                  <a:pt x="559559" y="368490"/>
                </a:lnTo>
                <a:cubicBezTo>
                  <a:pt x="605051" y="359391"/>
                  <a:pt x="649701" y="343511"/>
                  <a:pt x="696036" y="341194"/>
                </a:cubicBezTo>
                <a:cubicBezTo>
                  <a:pt x="741699" y="338911"/>
                  <a:pt x="832514" y="354842"/>
                  <a:pt x="832514" y="354842"/>
                </a:cubicBezTo>
                <a:lnTo>
                  <a:pt x="832514" y="354842"/>
                </a:lnTo>
                <a:cubicBezTo>
                  <a:pt x="806035" y="407800"/>
                  <a:pt x="789266" y="470110"/>
                  <a:pt x="736980" y="504967"/>
                </a:cubicBezTo>
                <a:cubicBezTo>
                  <a:pt x="725010" y="512947"/>
                  <a:pt x="709684" y="514066"/>
                  <a:pt x="696036" y="518615"/>
                </a:cubicBezTo>
                <a:lnTo>
                  <a:pt x="614150" y="573206"/>
                </a:lnTo>
                <a:cubicBezTo>
                  <a:pt x="600502" y="582305"/>
                  <a:pt x="588767" y="595315"/>
                  <a:pt x="573206" y="600502"/>
                </a:cubicBezTo>
                <a:cubicBezTo>
                  <a:pt x="441427" y="644426"/>
                  <a:pt x="646298" y="573994"/>
                  <a:pt x="477672" y="641445"/>
                </a:cubicBezTo>
                <a:cubicBezTo>
                  <a:pt x="450958" y="652131"/>
                  <a:pt x="424558" y="668740"/>
                  <a:pt x="395786" y="668740"/>
                </a:cubicBezTo>
                <a:lnTo>
                  <a:pt x="0" y="709684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2" name="Полилиния 61"/>
          <p:cNvSpPr/>
          <p:nvPr/>
        </p:nvSpPr>
        <p:spPr>
          <a:xfrm rot="-1320000" flipH="1">
            <a:off x="5401836" y="5366266"/>
            <a:ext cx="776697" cy="855464"/>
          </a:xfrm>
          <a:custGeom>
            <a:avLst/>
            <a:gdLst>
              <a:gd name="connsiteX0" fmla="*/ 0 w 873457"/>
              <a:gd name="connsiteY0" fmla="*/ 709684 h 709684"/>
              <a:gd name="connsiteX1" fmla="*/ 0 w 873457"/>
              <a:gd name="connsiteY1" fmla="*/ 709684 h 709684"/>
              <a:gd name="connsiteX2" fmla="*/ 95535 w 873457"/>
              <a:gd name="connsiteY2" fmla="*/ 641445 h 709684"/>
              <a:gd name="connsiteX3" fmla="*/ 109183 w 873457"/>
              <a:gd name="connsiteY3" fmla="*/ 600502 h 709684"/>
              <a:gd name="connsiteX4" fmla="*/ 122830 w 873457"/>
              <a:gd name="connsiteY4" fmla="*/ 477672 h 709684"/>
              <a:gd name="connsiteX5" fmla="*/ 150126 w 873457"/>
              <a:gd name="connsiteY5" fmla="*/ 382137 h 709684"/>
              <a:gd name="connsiteX6" fmla="*/ 177421 w 873457"/>
              <a:gd name="connsiteY6" fmla="*/ 327546 h 709684"/>
              <a:gd name="connsiteX7" fmla="*/ 259308 w 873457"/>
              <a:gd name="connsiteY7" fmla="*/ 245660 h 709684"/>
              <a:gd name="connsiteX8" fmla="*/ 313899 w 873457"/>
              <a:gd name="connsiteY8" fmla="*/ 232012 h 709684"/>
              <a:gd name="connsiteX9" fmla="*/ 436729 w 873457"/>
              <a:gd name="connsiteY9" fmla="*/ 191069 h 709684"/>
              <a:gd name="connsiteX10" fmla="*/ 477672 w 873457"/>
              <a:gd name="connsiteY10" fmla="*/ 163773 h 709684"/>
              <a:gd name="connsiteX11" fmla="*/ 545911 w 873457"/>
              <a:gd name="connsiteY11" fmla="*/ 150125 h 709684"/>
              <a:gd name="connsiteX12" fmla="*/ 600502 w 873457"/>
              <a:gd name="connsiteY12" fmla="*/ 136478 h 709684"/>
              <a:gd name="connsiteX13" fmla="*/ 682388 w 873457"/>
              <a:gd name="connsiteY13" fmla="*/ 95534 h 709684"/>
              <a:gd name="connsiteX14" fmla="*/ 723332 w 873457"/>
              <a:gd name="connsiteY14" fmla="*/ 68239 h 709684"/>
              <a:gd name="connsiteX15" fmla="*/ 764275 w 873457"/>
              <a:gd name="connsiteY15" fmla="*/ 54591 h 709684"/>
              <a:gd name="connsiteX16" fmla="*/ 805218 w 873457"/>
              <a:gd name="connsiteY16" fmla="*/ 27296 h 709684"/>
              <a:gd name="connsiteX17" fmla="*/ 846162 w 873457"/>
              <a:gd name="connsiteY17" fmla="*/ 13648 h 709684"/>
              <a:gd name="connsiteX18" fmla="*/ 873457 w 873457"/>
              <a:gd name="connsiteY18" fmla="*/ 0 h 709684"/>
              <a:gd name="connsiteX19" fmla="*/ 832514 w 873457"/>
              <a:gd name="connsiteY19" fmla="*/ 109182 h 709684"/>
              <a:gd name="connsiteX20" fmla="*/ 791571 w 873457"/>
              <a:gd name="connsiteY20" fmla="*/ 245660 h 709684"/>
              <a:gd name="connsiteX21" fmla="*/ 750627 w 873457"/>
              <a:gd name="connsiteY21" fmla="*/ 259308 h 709684"/>
              <a:gd name="connsiteX22" fmla="*/ 655093 w 873457"/>
              <a:gd name="connsiteY22" fmla="*/ 313899 h 709684"/>
              <a:gd name="connsiteX23" fmla="*/ 559559 w 873457"/>
              <a:gd name="connsiteY23" fmla="*/ 368490 h 709684"/>
              <a:gd name="connsiteX24" fmla="*/ 559559 w 873457"/>
              <a:gd name="connsiteY24" fmla="*/ 368490 h 709684"/>
              <a:gd name="connsiteX25" fmla="*/ 696036 w 873457"/>
              <a:gd name="connsiteY25" fmla="*/ 341194 h 709684"/>
              <a:gd name="connsiteX26" fmla="*/ 832514 w 873457"/>
              <a:gd name="connsiteY26" fmla="*/ 354842 h 709684"/>
              <a:gd name="connsiteX27" fmla="*/ 832514 w 873457"/>
              <a:gd name="connsiteY27" fmla="*/ 354842 h 709684"/>
              <a:gd name="connsiteX28" fmla="*/ 736980 w 873457"/>
              <a:gd name="connsiteY28" fmla="*/ 504967 h 709684"/>
              <a:gd name="connsiteX29" fmla="*/ 696036 w 873457"/>
              <a:gd name="connsiteY29" fmla="*/ 518615 h 709684"/>
              <a:gd name="connsiteX30" fmla="*/ 614150 w 873457"/>
              <a:gd name="connsiteY30" fmla="*/ 573206 h 709684"/>
              <a:gd name="connsiteX31" fmla="*/ 573206 w 873457"/>
              <a:gd name="connsiteY31" fmla="*/ 600502 h 709684"/>
              <a:gd name="connsiteX32" fmla="*/ 477672 w 873457"/>
              <a:gd name="connsiteY32" fmla="*/ 641445 h 709684"/>
              <a:gd name="connsiteX33" fmla="*/ 395786 w 873457"/>
              <a:gd name="connsiteY33" fmla="*/ 668740 h 709684"/>
              <a:gd name="connsiteX34" fmla="*/ 0 w 873457"/>
              <a:gd name="connsiteY34" fmla="*/ 709684 h 70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73457" h="709684">
                <a:moveTo>
                  <a:pt x="0" y="709684"/>
                </a:moveTo>
                <a:lnTo>
                  <a:pt x="0" y="709684"/>
                </a:lnTo>
                <a:cubicBezTo>
                  <a:pt x="31845" y="686938"/>
                  <a:pt x="67863" y="669117"/>
                  <a:pt x="95535" y="641445"/>
                </a:cubicBezTo>
                <a:cubicBezTo>
                  <a:pt x="105707" y="631273"/>
                  <a:pt x="106818" y="614692"/>
                  <a:pt x="109183" y="600502"/>
                </a:cubicBezTo>
                <a:cubicBezTo>
                  <a:pt x="115955" y="559867"/>
                  <a:pt x="116566" y="518388"/>
                  <a:pt x="122830" y="477672"/>
                </a:cubicBezTo>
                <a:cubicBezTo>
                  <a:pt x="125600" y="459666"/>
                  <a:pt x="141566" y="402111"/>
                  <a:pt x="150126" y="382137"/>
                </a:cubicBezTo>
                <a:cubicBezTo>
                  <a:pt x="158140" y="363437"/>
                  <a:pt x="164712" y="343433"/>
                  <a:pt x="177421" y="327546"/>
                </a:cubicBezTo>
                <a:cubicBezTo>
                  <a:pt x="201535" y="297403"/>
                  <a:pt x="221859" y="255022"/>
                  <a:pt x="259308" y="245660"/>
                </a:cubicBezTo>
                <a:cubicBezTo>
                  <a:pt x="277505" y="241111"/>
                  <a:pt x="296104" y="237943"/>
                  <a:pt x="313899" y="232012"/>
                </a:cubicBezTo>
                <a:cubicBezTo>
                  <a:pt x="468077" y="180620"/>
                  <a:pt x="305907" y="223775"/>
                  <a:pt x="436729" y="191069"/>
                </a:cubicBezTo>
                <a:cubicBezTo>
                  <a:pt x="450377" y="181970"/>
                  <a:pt x="462314" y="169532"/>
                  <a:pt x="477672" y="163773"/>
                </a:cubicBezTo>
                <a:cubicBezTo>
                  <a:pt x="499392" y="155628"/>
                  <a:pt x="523267" y="155157"/>
                  <a:pt x="545911" y="150125"/>
                </a:cubicBezTo>
                <a:cubicBezTo>
                  <a:pt x="564221" y="146056"/>
                  <a:pt x="582305" y="141027"/>
                  <a:pt x="600502" y="136478"/>
                </a:cubicBezTo>
                <a:cubicBezTo>
                  <a:pt x="717825" y="58261"/>
                  <a:pt x="569393" y="152031"/>
                  <a:pt x="682388" y="95534"/>
                </a:cubicBezTo>
                <a:cubicBezTo>
                  <a:pt x="697059" y="88199"/>
                  <a:pt x="708661" y="75574"/>
                  <a:pt x="723332" y="68239"/>
                </a:cubicBezTo>
                <a:cubicBezTo>
                  <a:pt x="736199" y="61805"/>
                  <a:pt x="751408" y="61025"/>
                  <a:pt x="764275" y="54591"/>
                </a:cubicBezTo>
                <a:cubicBezTo>
                  <a:pt x="778946" y="47256"/>
                  <a:pt x="790547" y="34631"/>
                  <a:pt x="805218" y="27296"/>
                </a:cubicBezTo>
                <a:cubicBezTo>
                  <a:pt x="818085" y="20862"/>
                  <a:pt x="846162" y="13648"/>
                  <a:pt x="846162" y="13648"/>
                </a:cubicBezTo>
                <a:lnTo>
                  <a:pt x="873457" y="0"/>
                </a:lnTo>
                <a:cubicBezTo>
                  <a:pt x="859809" y="36394"/>
                  <a:pt x="842529" y="71626"/>
                  <a:pt x="832514" y="109182"/>
                </a:cubicBezTo>
                <a:cubicBezTo>
                  <a:pt x="819962" y="156252"/>
                  <a:pt x="834968" y="210943"/>
                  <a:pt x="791571" y="245660"/>
                </a:cubicBezTo>
                <a:cubicBezTo>
                  <a:pt x="780337" y="254647"/>
                  <a:pt x="764275" y="254759"/>
                  <a:pt x="750627" y="259308"/>
                </a:cubicBezTo>
                <a:cubicBezTo>
                  <a:pt x="658701" y="351234"/>
                  <a:pt x="765065" y="258913"/>
                  <a:pt x="655093" y="313899"/>
                </a:cubicBezTo>
                <a:cubicBezTo>
                  <a:pt x="540864" y="371013"/>
                  <a:pt x="609971" y="368490"/>
                  <a:pt x="559559" y="368490"/>
                </a:cubicBezTo>
                <a:lnTo>
                  <a:pt x="559559" y="368490"/>
                </a:lnTo>
                <a:cubicBezTo>
                  <a:pt x="605051" y="359391"/>
                  <a:pt x="649701" y="343511"/>
                  <a:pt x="696036" y="341194"/>
                </a:cubicBezTo>
                <a:cubicBezTo>
                  <a:pt x="741699" y="338911"/>
                  <a:pt x="832514" y="354842"/>
                  <a:pt x="832514" y="354842"/>
                </a:cubicBezTo>
                <a:lnTo>
                  <a:pt x="832514" y="354842"/>
                </a:lnTo>
                <a:cubicBezTo>
                  <a:pt x="806035" y="407800"/>
                  <a:pt x="789266" y="470110"/>
                  <a:pt x="736980" y="504967"/>
                </a:cubicBezTo>
                <a:cubicBezTo>
                  <a:pt x="725010" y="512947"/>
                  <a:pt x="709684" y="514066"/>
                  <a:pt x="696036" y="518615"/>
                </a:cubicBezTo>
                <a:lnTo>
                  <a:pt x="614150" y="573206"/>
                </a:lnTo>
                <a:cubicBezTo>
                  <a:pt x="600502" y="582305"/>
                  <a:pt x="588767" y="595315"/>
                  <a:pt x="573206" y="600502"/>
                </a:cubicBezTo>
                <a:cubicBezTo>
                  <a:pt x="441427" y="644426"/>
                  <a:pt x="646298" y="573994"/>
                  <a:pt x="477672" y="641445"/>
                </a:cubicBezTo>
                <a:cubicBezTo>
                  <a:pt x="450958" y="652131"/>
                  <a:pt x="424558" y="668740"/>
                  <a:pt x="395786" y="668740"/>
                </a:cubicBezTo>
                <a:lnTo>
                  <a:pt x="0" y="709684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3" name="Полилиния 62"/>
          <p:cNvSpPr/>
          <p:nvPr/>
        </p:nvSpPr>
        <p:spPr>
          <a:xfrm rot="3900000" flipH="1">
            <a:off x="6468726" y="5285844"/>
            <a:ext cx="776697" cy="872573"/>
          </a:xfrm>
          <a:custGeom>
            <a:avLst/>
            <a:gdLst>
              <a:gd name="connsiteX0" fmla="*/ 0 w 873457"/>
              <a:gd name="connsiteY0" fmla="*/ 709684 h 709684"/>
              <a:gd name="connsiteX1" fmla="*/ 0 w 873457"/>
              <a:gd name="connsiteY1" fmla="*/ 709684 h 709684"/>
              <a:gd name="connsiteX2" fmla="*/ 95535 w 873457"/>
              <a:gd name="connsiteY2" fmla="*/ 641445 h 709684"/>
              <a:gd name="connsiteX3" fmla="*/ 109183 w 873457"/>
              <a:gd name="connsiteY3" fmla="*/ 600502 h 709684"/>
              <a:gd name="connsiteX4" fmla="*/ 122830 w 873457"/>
              <a:gd name="connsiteY4" fmla="*/ 477672 h 709684"/>
              <a:gd name="connsiteX5" fmla="*/ 150126 w 873457"/>
              <a:gd name="connsiteY5" fmla="*/ 382137 h 709684"/>
              <a:gd name="connsiteX6" fmla="*/ 177421 w 873457"/>
              <a:gd name="connsiteY6" fmla="*/ 327546 h 709684"/>
              <a:gd name="connsiteX7" fmla="*/ 259308 w 873457"/>
              <a:gd name="connsiteY7" fmla="*/ 245660 h 709684"/>
              <a:gd name="connsiteX8" fmla="*/ 313899 w 873457"/>
              <a:gd name="connsiteY8" fmla="*/ 232012 h 709684"/>
              <a:gd name="connsiteX9" fmla="*/ 436729 w 873457"/>
              <a:gd name="connsiteY9" fmla="*/ 191069 h 709684"/>
              <a:gd name="connsiteX10" fmla="*/ 477672 w 873457"/>
              <a:gd name="connsiteY10" fmla="*/ 163773 h 709684"/>
              <a:gd name="connsiteX11" fmla="*/ 545911 w 873457"/>
              <a:gd name="connsiteY11" fmla="*/ 150125 h 709684"/>
              <a:gd name="connsiteX12" fmla="*/ 600502 w 873457"/>
              <a:gd name="connsiteY12" fmla="*/ 136478 h 709684"/>
              <a:gd name="connsiteX13" fmla="*/ 682388 w 873457"/>
              <a:gd name="connsiteY13" fmla="*/ 95534 h 709684"/>
              <a:gd name="connsiteX14" fmla="*/ 723332 w 873457"/>
              <a:gd name="connsiteY14" fmla="*/ 68239 h 709684"/>
              <a:gd name="connsiteX15" fmla="*/ 764275 w 873457"/>
              <a:gd name="connsiteY15" fmla="*/ 54591 h 709684"/>
              <a:gd name="connsiteX16" fmla="*/ 805218 w 873457"/>
              <a:gd name="connsiteY16" fmla="*/ 27296 h 709684"/>
              <a:gd name="connsiteX17" fmla="*/ 846162 w 873457"/>
              <a:gd name="connsiteY17" fmla="*/ 13648 h 709684"/>
              <a:gd name="connsiteX18" fmla="*/ 873457 w 873457"/>
              <a:gd name="connsiteY18" fmla="*/ 0 h 709684"/>
              <a:gd name="connsiteX19" fmla="*/ 832514 w 873457"/>
              <a:gd name="connsiteY19" fmla="*/ 109182 h 709684"/>
              <a:gd name="connsiteX20" fmla="*/ 791571 w 873457"/>
              <a:gd name="connsiteY20" fmla="*/ 245660 h 709684"/>
              <a:gd name="connsiteX21" fmla="*/ 750627 w 873457"/>
              <a:gd name="connsiteY21" fmla="*/ 259308 h 709684"/>
              <a:gd name="connsiteX22" fmla="*/ 655093 w 873457"/>
              <a:gd name="connsiteY22" fmla="*/ 313899 h 709684"/>
              <a:gd name="connsiteX23" fmla="*/ 559559 w 873457"/>
              <a:gd name="connsiteY23" fmla="*/ 368490 h 709684"/>
              <a:gd name="connsiteX24" fmla="*/ 559559 w 873457"/>
              <a:gd name="connsiteY24" fmla="*/ 368490 h 709684"/>
              <a:gd name="connsiteX25" fmla="*/ 696036 w 873457"/>
              <a:gd name="connsiteY25" fmla="*/ 341194 h 709684"/>
              <a:gd name="connsiteX26" fmla="*/ 832514 w 873457"/>
              <a:gd name="connsiteY26" fmla="*/ 354842 h 709684"/>
              <a:gd name="connsiteX27" fmla="*/ 832514 w 873457"/>
              <a:gd name="connsiteY27" fmla="*/ 354842 h 709684"/>
              <a:gd name="connsiteX28" fmla="*/ 736980 w 873457"/>
              <a:gd name="connsiteY28" fmla="*/ 504967 h 709684"/>
              <a:gd name="connsiteX29" fmla="*/ 696036 w 873457"/>
              <a:gd name="connsiteY29" fmla="*/ 518615 h 709684"/>
              <a:gd name="connsiteX30" fmla="*/ 614150 w 873457"/>
              <a:gd name="connsiteY30" fmla="*/ 573206 h 709684"/>
              <a:gd name="connsiteX31" fmla="*/ 573206 w 873457"/>
              <a:gd name="connsiteY31" fmla="*/ 600502 h 709684"/>
              <a:gd name="connsiteX32" fmla="*/ 477672 w 873457"/>
              <a:gd name="connsiteY32" fmla="*/ 641445 h 709684"/>
              <a:gd name="connsiteX33" fmla="*/ 395786 w 873457"/>
              <a:gd name="connsiteY33" fmla="*/ 668740 h 709684"/>
              <a:gd name="connsiteX34" fmla="*/ 0 w 873457"/>
              <a:gd name="connsiteY34" fmla="*/ 709684 h 70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73457" h="709684">
                <a:moveTo>
                  <a:pt x="0" y="709684"/>
                </a:moveTo>
                <a:lnTo>
                  <a:pt x="0" y="709684"/>
                </a:lnTo>
                <a:cubicBezTo>
                  <a:pt x="31845" y="686938"/>
                  <a:pt x="67863" y="669117"/>
                  <a:pt x="95535" y="641445"/>
                </a:cubicBezTo>
                <a:cubicBezTo>
                  <a:pt x="105707" y="631273"/>
                  <a:pt x="106818" y="614692"/>
                  <a:pt x="109183" y="600502"/>
                </a:cubicBezTo>
                <a:cubicBezTo>
                  <a:pt x="115955" y="559867"/>
                  <a:pt x="116566" y="518388"/>
                  <a:pt x="122830" y="477672"/>
                </a:cubicBezTo>
                <a:cubicBezTo>
                  <a:pt x="125600" y="459666"/>
                  <a:pt x="141566" y="402111"/>
                  <a:pt x="150126" y="382137"/>
                </a:cubicBezTo>
                <a:cubicBezTo>
                  <a:pt x="158140" y="363437"/>
                  <a:pt x="164712" y="343433"/>
                  <a:pt x="177421" y="327546"/>
                </a:cubicBezTo>
                <a:cubicBezTo>
                  <a:pt x="201535" y="297403"/>
                  <a:pt x="221859" y="255022"/>
                  <a:pt x="259308" y="245660"/>
                </a:cubicBezTo>
                <a:cubicBezTo>
                  <a:pt x="277505" y="241111"/>
                  <a:pt x="296104" y="237943"/>
                  <a:pt x="313899" y="232012"/>
                </a:cubicBezTo>
                <a:cubicBezTo>
                  <a:pt x="468077" y="180620"/>
                  <a:pt x="305907" y="223775"/>
                  <a:pt x="436729" y="191069"/>
                </a:cubicBezTo>
                <a:cubicBezTo>
                  <a:pt x="450377" y="181970"/>
                  <a:pt x="462314" y="169532"/>
                  <a:pt x="477672" y="163773"/>
                </a:cubicBezTo>
                <a:cubicBezTo>
                  <a:pt x="499392" y="155628"/>
                  <a:pt x="523267" y="155157"/>
                  <a:pt x="545911" y="150125"/>
                </a:cubicBezTo>
                <a:cubicBezTo>
                  <a:pt x="564221" y="146056"/>
                  <a:pt x="582305" y="141027"/>
                  <a:pt x="600502" y="136478"/>
                </a:cubicBezTo>
                <a:cubicBezTo>
                  <a:pt x="717825" y="58261"/>
                  <a:pt x="569393" y="152031"/>
                  <a:pt x="682388" y="95534"/>
                </a:cubicBezTo>
                <a:cubicBezTo>
                  <a:pt x="697059" y="88199"/>
                  <a:pt x="708661" y="75574"/>
                  <a:pt x="723332" y="68239"/>
                </a:cubicBezTo>
                <a:cubicBezTo>
                  <a:pt x="736199" y="61805"/>
                  <a:pt x="751408" y="61025"/>
                  <a:pt x="764275" y="54591"/>
                </a:cubicBezTo>
                <a:cubicBezTo>
                  <a:pt x="778946" y="47256"/>
                  <a:pt x="790547" y="34631"/>
                  <a:pt x="805218" y="27296"/>
                </a:cubicBezTo>
                <a:cubicBezTo>
                  <a:pt x="818085" y="20862"/>
                  <a:pt x="846162" y="13648"/>
                  <a:pt x="846162" y="13648"/>
                </a:cubicBezTo>
                <a:lnTo>
                  <a:pt x="873457" y="0"/>
                </a:lnTo>
                <a:cubicBezTo>
                  <a:pt x="859809" y="36394"/>
                  <a:pt x="842529" y="71626"/>
                  <a:pt x="832514" y="109182"/>
                </a:cubicBezTo>
                <a:cubicBezTo>
                  <a:pt x="819962" y="156252"/>
                  <a:pt x="834968" y="210943"/>
                  <a:pt x="791571" y="245660"/>
                </a:cubicBezTo>
                <a:cubicBezTo>
                  <a:pt x="780337" y="254647"/>
                  <a:pt x="764275" y="254759"/>
                  <a:pt x="750627" y="259308"/>
                </a:cubicBezTo>
                <a:cubicBezTo>
                  <a:pt x="658701" y="351234"/>
                  <a:pt x="765065" y="258913"/>
                  <a:pt x="655093" y="313899"/>
                </a:cubicBezTo>
                <a:cubicBezTo>
                  <a:pt x="540864" y="371013"/>
                  <a:pt x="609971" y="368490"/>
                  <a:pt x="559559" y="368490"/>
                </a:cubicBezTo>
                <a:lnTo>
                  <a:pt x="559559" y="368490"/>
                </a:lnTo>
                <a:cubicBezTo>
                  <a:pt x="605051" y="359391"/>
                  <a:pt x="649701" y="343511"/>
                  <a:pt x="696036" y="341194"/>
                </a:cubicBezTo>
                <a:cubicBezTo>
                  <a:pt x="741699" y="338911"/>
                  <a:pt x="832514" y="354842"/>
                  <a:pt x="832514" y="354842"/>
                </a:cubicBezTo>
                <a:lnTo>
                  <a:pt x="832514" y="354842"/>
                </a:lnTo>
                <a:cubicBezTo>
                  <a:pt x="806035" y="407800"/>
                  <a:pt x="789266" y="470110"/>
                  <a:pt x="736980" y="504967"/>
                </a:cubicBezTo>
                <a:cubicBezTo>
                  <a:pt x="725010" y="512947"/>
                  <a:pt x="709684" y="514066"/>
                  <a:pt x="696036" y="518615"/>
                </a:cubicBezTo>
                <a:lnTo>
                  <a:pt x="614150" y="573206"/>
                </a:lnTo>
                <a:cubicBezTo>
                  <a:pt x="600502" y="582305"/>
                  <a:pt x="588767" y="595315"/>
                  <a:pt x="573206" y="600502"/>
                </a:cubicBezTo>
                <a:cubicBezTo>
                  <a:pt x="441427" y="644426"/>
                  <a:pt x="646298" y="573994"/>
                  <a:pt x="477672" y="641445"/>
                </a:cubicBezTo>
                <a:cubicBezTo>
                  <a:pt x="450958" y="652131"/>
                  <a:pt x="424558" y="668740"/>
                  <a:pt x="395786" y="668740"/>
                </a:cubicBezTo>
                <a:lnTo>
                  <a:pt x="0" y="709684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4" name="Полилиния 63"/>
          <p:cNvSpPr/>
          <p:nvPr/>
        </p:nvSpPr>
        <p:spPr>
          <a:xfrm rot="1560000" flipH="1" flipV="1">
            <a:off x="7430921" y="5313060"/>
            <a:ext cx="776697" cy="855464"/>
          </a:xfrm>
          <a:custGeom>
            <a:avLst/>
            <a:gdLst>
              <a:gd name="connsiteX0" fmla="*/ 0 w 873457"/>
              <a:gd name="connsiteY0" fmla="*/ 709684 h 709684"/>
              <a:gd name="connsiteX1" fmla="*/ 0 w 873457"/>
              <a:gd name="connsiteY1" fmla="*/ 709684 h 709684"/>
              <a:gd name="connsiteX2" fmla="*/ 95535 w 873457"/>
              <a:gd name="connsiteY2" fmla="*/ 641445 h 709684"/>
              <a:gd name="connsiteX3" fmla="*/ 109183 w 873457"/>
              <a:gd name="connsiteY3" fmla="*/ 600502 h 709684"/>
              <a:gd name="connsiteX4" fmla="*/ 122830 w 873457"/>
              <a:gd name="connsiteY4" fmla="*/ 477672 h 709684"/>
              <a:gd name="connsiteX5" fmla="*/ 150126 w 873457"/>
              <a:gd name="connsiteY5" fmla="*/ 382137 h 709684"/>
              <a:gd name="connsiteX6" fmla="*/ 177421 w 873457"/>
              <a:gd name="connsiteY6" fmla="*/ 327546 h 709684"/>
              <a:gd name="connsiteX7" fmla="*/ 259308 w 873457"/>
              <a:gd name="connsiteY7" fmla="*/ 245660 h 709684"/>
              <a:gd name="connsiteX8" fmla="*/ 313899 w 873457"/>
              <a:gd name="connsiteY8" fmla="*/ 232012 h 709684"/>
              <a:gd name="connsiteX9" fmla="*/ 436729 w 873457"/>
              <a:gd name="connsiteY9" fmla="*/ 191069 h 709684"/>
              <a:gd name="connsiteX10" fmla="*/ 477672 w 873457"/>
              <a:gd name="connsiteY10" fmla="*/ 163773 h 709684"/>
              <a:gd name="connsiteX11" fmla="*/ 545911 w 873457"/>
              <a:gd name="connsiteY11" fmla="*/ 150125 h 709684"/>
              <a:gd name="connsiteX12" fmla="*/ 600502 w 873457"/>
              <a:gd name="connsiteY12" fmla="*/ 136478 h 709684"/>
              <a:gd name="connsiteX13" fmla="*/ 682388 w 873457"/>
              <a:gd name="connsiteY13" fmla="*/ 95534 h 709684"/>
              <a:gd name="connsiteX14" fmla="*/ 723332 w 873457"/>
              <a:gd name="connsiteY14" fmla="*/ 68239 h 709684"/>
              <a:gd name="connsiteX15" fmla="*/ 764275 w 873457"/>
              <a:gd name="connsiteY15" fmla="*/ 54591 h 709684"/>
              <a:gd name="connsiteX16" fmla="*/ 805218 w 873457"/>
              <a:gd name="connsiteY16" fmla="*/ 27296 h 709684"/>
              <a:gd name="connsiteX17" fmla="*/ 846162 w 873457"/>
              <a:gd name="connsiteY17" fmla="*/ 13648 h 709684"/>
              <a:gd name="connsiteX18" fmla="*/ 873457 w 873457"/>
              <a:gd name="connsiteY18" fmla="*/ 0 h 709684"/>
              <a:gd name="connsiteX19" fmla="*/ 832514 w 873457"/>
              <a:gd name="connsiteY19" fmla="*/ 109182 h 709684"/>
              <a:gd name="connsiteX20" fmla="*/ 791571 w 873457"/>
              <a:gd name="connsiteY20" fmla="*/ 245660 h 709684"/>
              <a:gd name="connsiteX21" fmla="*/ 750627 w 873457"/>
              <a:gd name="connsiteY21" fmla="*/ 259308 h 709684"/>
              <a:gd name="connsiteX22" fmla="*/ 655093 w 873457"/>
              <a:gd name="connsiteY22" fmla="*/ 313899 h 709684"/>
              <a:gd name="connsiteX23" fmla="*/ 559559 w 873457"/>
              <a:gd name="connsiteY23" fmla="*/ 368490 h 709684"/>
              <a:gd name="connsiteX24" fmla="*/ 559559 w 873457"/>
              <a:gd name="connsiteY24" fmla="*/ 368490 h 709684"/>
              <a:gd name="connsiteX25" fmla="*/ 696036 w 873457"/>
              <a:gd name="connsiteY25" fmla="*/ 341194 h 709684"/>
              <a:gd name="connsiteX26" fmla="*/ 832514 w 873457"/>
              <a:gd name="connsiteY26" fmla="*/ 354842 h 709684"/>
              <a:gd name="connsiteX27" fmla="*/ 832514 w 873457"/>
              <a:gd name="connsiteY27" fmla="*/ 354842 h 709684"/>
              <a:gd name="connsiteX28" fmla="*/ 736980 w 873457"/>
              <a:gd name="connsiteY28" fmla="*/ 504967 h 709684"/>
              <a:gd name="connsiteX29" fmla="*/ 696036 w 873457"/>
              <a:gd name="connsiteY29" fmla="*/ 518615 h 709684"/>
              <a:gd name="connsiteX30" fmla="*/ 614150 w 873457"/>
              <a:gd name="connsiteY30" fmla="*/ 573206 h 709684"/>
              <a:gd name="connsiteX31" fmla="*/ 573206 w 873457"/>
              <a:gd name="connsiteY31" fmla="*/ 600502 h 709684"/>
              <a:gd name="connsiteX32" fmla="*/ 477672 w 873457"/>
              <a:gd name="connsiteY32" fmla="*/ 641445 h 709684"/>
              <a:gd name="connsiteX33" fmla="*/ 395786 w 873457"/>
              <a:gd name="connsiteY33" fmla="*/ 668740 h 709684"/>
              <a:gd name="connsiteX34" fmla="*/ 0 w 873457"/>
              <a:gd name="connsiteY34" fmla="*/ 709684 h 70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73457" h="709684">
                <a:moveTo>
                  <a:pt x="0" y="709684"/>
                </a:moveTo>
                <a:lnTo>
                  <a:pt x="0" y="709684"/>
                </a:lnTo>
                <a:cubicBezTo>
                  <a:pt x="31845" y="686938"/>
                  <a:pt x="67863" y="669117"/>
                  <a:pt x="95535" y="641445"/>
                </a:cubicBezTo>
                <a:cubicBezTo>
                  <a:pt x="105707" y="631273"/>
                  <a:pt x="106818" y="614692"/>
                  <a:pt x="109183" y="600502"/>
                </a:cubicBezTo>
                <a:cubicBezTo>
                  <a:pt x="115955" y="559867"/>
                  <a:pt x="116566" y="518388"/>
                  <a:pt x="122830" y="477672"/>
                </a:cubicBezTo>
                <a:cubicBezTo>
                  <a:pt x="125600" y="459666"/>
                  <a:pt x="141566" y="402111"/>
                  <a:pt x="150126" y="382137"/>
                </a:cubicBezTo>
                <a:cubicBezTo>
                  <a:pt x="158140" y="363437"/>
                  <a:pt x="164712" y="343433"/>
                  <a:pt x="177421" y="327546"/>
                </a:cubicBezTo>
                <a:cubicBezTo>
                  <a:pt x="201535" y="297403"/>
                  <a:pt x="221859" y="255022"/>
                  <a:pt x="259308" y="245660"/>
                </a:cubicBezTo>
                <a:cubicBezTo>
                  <a:pt x="277505" y="241111"/>
                  <a:pt x="296104" y="237943"/>
                  <a:pt x="313899" y="232012"/>
                </a:cubicBezTo>
                <a:cubicBezTo>
                  <a:pt x="468077" y="180620"/>
                  <a:pt x="305907" y="223775"/>
                  <a:pt x="436729" y="191069"/>
                </a:cubicBezTo>
                <a:cubicBezTo>
                  <a:pt x="450377" y="181970"/>
                  <a:pt x="462314" y="169532"/>
                  <a:pt x="477672" y="163773"/>
                </a:cubicBezTo>
                <a:cubicBezTo>
                  <a:pt x="499392" y="155628"/>
                  <a:pt x="523267" y="155157"/>
                  <a:pt x="545911" y="150125"/>
                </a:cubicBezTo>
                <a:cubicBezTo>
                  <a:pt x="564221" y="146056"/>
                  <a:pt x="582305" y="141027"/>
                  <a:pt x="600502" y="136478"/>
                </a:cubicBezTo>
                <a:cubicBezTo>
                  <a:pt x="717825" y="58261"/>
                  <a:pt x="569393" y="152031"/>
                  <a:pt x="682388" y="95534"/>
                </a:cubicBezTo>
                <a:cubicBezTo>
                  <a:pt x="697059" y="88199"/>
                  <a:pt x="708661" y="75574"/>
                  <a:pt x="723332" y="68239"/>
                </a:cubicBezTo>
                <a:cubicBezTo>
                  <a:pt x="736199" y="61805"/>
                  <a:pt x="751408" y="61025"/>
                  <a:pt x="764275" y="54591"/>
                </a:cubicBezTo>
                <a:cubicBezTo>
                  <a:pt x="778946" y="47256"/>
                  <a:pt x="790547" y="34631"/>
                  <a:pt x="805218" y="27296"/>
                </a:cubicBezTo>
                <a:cubicBezTo>
                  <a:pt x="818085" y="20862"/>
                  <a:pt x="846162" y="13648"/>
                  <a:pt x="846162" y="13648"/>
                </a:cubicBezTo>
                <a:lnTo>
                  <a:pt x="873457" y="0"/>
                </a:lnTo>
                <a:cubicBezTo>
                  <a:pt x="859809" y="36394"/>
                  <a:pt x="842529" y="71626"/>
                  <a:pt x="832514" y="109182"/>
                </a:cubicBezTo>
                <a:cubicBezTo>
                  <a:pt x="819962" y="156252"/>
                  <a:pt x="834968" y="210943"/>
                  <a:pt x="791571" y="245660"/>
                </a:cubicBezTo>
                <a:cubicBezTo>
                  <a:pt x="780337" y="254647"/>
                  <a:pt x="764275" y="254759"/>
                  <a:pt x="750627" y="259308"/>
                </a:cubicBezTo>
                <a:cubicBezTo>
                  <a:pt x="658701" y="351234"/>
                  <a:pt x="765065" y="258913"/>
                  <a:pt x="655093" y="313899"/>
                </a:cubicBezTo>
                <a:cubicBezTo>
                  <a:pt x="540864" y="371013"/>
                  <a:pt x="609971" y="368490"/>
                  <a:pt x="559559" y="368490"/>
                </a:cubicBezTo>
                <a:lnTo>
                  <a:pt x="559559" y="368490"/>
                </a:lnTo>
                <a:cubicBezTo>
                  <a:pt x="605051" y="359391"/>
                  <a:pt x="649701" y="343511"/>
                  <a:pt x="696036" y="341194"/>
                </a:cubicBezTo>
                <a:cubicBezTo>
                  <a:pt x="741699" y="338911"/>
                  <a:pt x="832514" y="354842"/>
                  <a:pt x="832514" y="354842"/>
                </a:cubicBezTo>
                <a:lnTo>
                  <a:pt x="832514" y="354842"/>
                </a:lnTo>
                <a:cubicBezTo>
                  <a:pt x="806035" y="407800"/>
                  <a:pt x="789266" y="470110"/>
                  <a:pt x="736980" y="504967"/>
                </a:cubicBezTo>
                <a:cubicBezTo>
                  <a:pt x="725010" y="512947"/>
                  <a:pt x="709684" y="514066"/>
                  <a:pt x="696036" y="518615"/>
                </a:cubicBezTo>
                <a:lnTo>
                  <a:pt x="614150" y="573206"/>
                </a:lnTo>
                <a:cubicBezTo>
                  <a:pt x="600502" y="582305"/>
                  <a:pt x="588767" y="595315"/>
                  <a:pt x="573206" y="600502"/>
                </a:cubicBezTo>
                <a:cubicBezTo>
                  <a:pt x="441427" y="644426"/>
                  <a:pt x="646298" y="573994"/>
                  <a:pt x="477672" y="641445"/>
                </a:cubicBezTo>
                <a:cubicBezTo>
                  <a:pt x="450958" y="652131"/>
                  <a:pt x="424558" y="668740"/>
                  <a:pt x="395786" y="668740"/>
                </a:cubicBezTo>
                <a:lnTo>
                  <a:pt x="0" y="709684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56373"/>
              </p:ext>
            </p:extLst>
          </p:nvPr>
        </p:nvGraphicFramePr>
        <p:xfrm>
          <a:off x="636664" y="1533555"/>
          <a:ext cx="7929619" cy="51125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8"/>
                <a:gridCol w="6786611"/>
              </a:tblGrid>
              <a:tr h="1753777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</a:t>
                      </a:r>
                    </a:p>
                    <a:p>
                      <a:r>
                        <a:rPr lang="ru-RU" dirty="0" smtClean="0"/>
                        <a:t>                     </a:t>
                      </a:r>
                    </a:p>
                    <a:p>
                      <a:r>
                        <a:rPr lang="ru-RU" dirty="0" smtClean="0"/>
                        <a:t>                    А                          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        а)                  б)                 в)               г)               </a:t>
                      </a:r>
                      <a:r>
                        <a:rPr lang="ru-RU" dirty="0" err="1" smtClean="0"/>
                        <a:t>д</a:t>
                      </a:r>
                      <a:r>
                        <a:rPr lang="ru-RU" dirty="0" smtClean="0"/>
                        <a:t>)                     е)  </a:t>
                      </a:r>
                      <a:endParaRPr lang="ru-RU" dirty="0"/>
                    </a:p>
                  </a:txBody>
                  <a:tcPr/>
                </a:tc>
              </a:tr>
              <a:tr h="1793279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     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</a:t>
                      </a:r>
                    </a:p>
                    <a:p>
                      <a:r>
                        <a:rPr lang="ru-RU" baseline="0" dirty="0" smtClean="0"/>
                        <a:t>               </a:t>
                      </a:r>
                    </a:p>
                    <a:p>
                      <a:r>
                        <a:rPr lang="ru-RU" baseline="0" dirty="0" smtClean="0"/>
                        <a:t>         Б</a:t>
                      </a:r>
                      <a:r>
                        <a:rPr lang="ru-RU" dirty="0" smtClean="0"/>
                        <a:t>       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               </a:t>
                      </a:r>
                    </a:p>
                    <a:p>
                      <a:r>
                        <a:rPr lang="ru-RU" dirty="0" smtClean="0"/>
                        <a:t>         а)                  б)                     в)                г)                  д)                   е)                       </a:t>
                      </a:r>
                      <a:endParaRPr lang="ru-RU" dirty="0"/>
                    </a:p>
                  </a:txBody>
                  <a:tcPr/>
                </a:tc>
              </a:tr>
              <a:tr h="156551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    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а)                     б)                   в)                     г)             д)                   е)   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827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8363272" cy="43891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Пробуждение и развитие интереса к математике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у учащихся умение самостоятельно и творчески работать с учебной и научно-популярной литературой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Расширение и углубление представлений учащихся о практическом значении математики.</a:t>
            </a:r>
          </a:p>
          <a:p>
            <a:pPr marL="514350" indent="-514350">
              <a:buFont typeface="+mj-lt"/>
              <a:buAutoNum type="arabicPeriod"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02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Устранение негативного отношение к математике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Расширение кругозора учащихся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логического мышления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Применение математики в жизни</a:t>
            </a:r>
            <a:endParaRPr lang="ru-RU" sz="28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376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3641576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6000" i="1" dirty="0">
                <a:solidFill>
                  <a:srgbClr val="FF0000"/>
                </a:solidFill>
                <a:effectLst/>
                <a:latin typeface="Tahoma"/>
                <a:ea typeface="Times New Roman"/>
              </a:rPr>
              <a:t>Игра - соревнование «Математический турнир»</a:t>
            </a:r>
            <a:r>
              <a:rPr lang="ru-RU" sz="5400" dirty="0">
                <a:effectLst/>
                <a:latin typeface="Times New Roman"/>
                <a:ea typeface="Times New Roman"/>
              </a:rPr>
              <a:t/>
            </a:r>
            <a:br>
              <a:rPr lang="ru-RU" sz="5400" dirty="0">
                <a:effectLst/>
                <a:latin typeface="Times New Roman"/>
                <a:ea typeface="Times New Roman"/>
              </a:rPr>
            </a:br>
            <a:r>
              <a:rPr lang="ru-RU" sz="6000" dirty="0">
                <a:effectLst/>
                <a:latin typeface="Tahoma"/>
                <a:ea typeface="Times New Roman"/>
              </a:rPr>
              <a:t> </a:t>
            </a:r>
            <a:endParaRPr lang="ru-RU" sz="5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233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628800"/>
            <a:ext cx="82809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Цель мероприятия:</a:t>
            </a:r>
          </a:p>
          <a:p>
            <a:pPr algn="just"/>
            <a:r>
              <a:rPr lang="ru-RU" sz="2800" dirty="0" smtClean="0"/>
              <a:t>•	развитие математических способностей, сообразительности, логического мышления;</a:t>
            </a:r>
          </a:p>
          <a:p>
            <a:pPr algn="just"/>
            <a:r>
              <a:rPr lang="ru-RU" sz="2800" dirty="0" smtClean="0"/>
              <a:t>•	развитие и укрепление интереса к математике;</a:t>
            </a:r>
          </a:p>
          <a:p>
            <a:pPr algn="just"/>
            <a:r>
              <a:rPr lang="ru-RU" sz="2800" dirty="0" smtClean="0"/>
              <a:t>•	развитие коммуникативных возможностей учащихся.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5611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2420888"/>
            <a:ext cx="61744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ahoma"/>
                <a:ea typeface="Times New Roman"/>
              </a:rPr>
              <a:t>5 5 5 5 = 3</a:t>
            </a:r>
            <a:endParaRPr lang="ru-RU" sz="3200" dirty="0" smtClean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ahoma"/>
                <a:ea typeface="Times New Roman"/>
              </a:rPr>
              <a:t>5 5 5 5 = 6</a:t>
            </a:r>
            <a:endParaRPr lang="ru-RU" sz="3200" dirty="0" smtClean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ahoma"/>
                <a:ea typeface="Times New Roman"/>
              </a:rPr>
              <a:t>5 5 5 5 = 30</a:t>
            </a:r>
            <a:endParaRPr lang="ru-RU" sz="3200" dirty="0" smtClean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ahoma"/>
                <a:ea typeface="Times New Roman"/>
              </a:rPr>
              <a:t>5 5 5 5 = 55</a:t>
            </a:r>
            <a:endParaRPr lang="ru-RU" sz="3200" dirty="0" smtClean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ahoma"/>
                <a:ea typeface="Times New Roman"/>
              </a:rPr>
              <a:t>5 5 5 5 = 9</a:t>
            </a:r>
            <a:endParaRPr lang="ru-RU" sz="3200" dirty="0" smtClean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ahoma"/>
                <a:ea typeface="Times New Roman"/>
              </a:rPr>
              <a:t>5 5 5 5 = 26</a:t>
            </a:r>
            <a:endParaRPr lang="ru-RU" sz="3200" dirty="0" smtClean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ahoma"/>
                <a:ea typeface="Times New Roman"/>
              </a:rPr>
              <a:t>5 5 5 5 = 50</a:t>
            </a:r>
            <a:endParaRPr lang="ru-RU" sz="3200" dirty="0" smtClean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effectLst/>
                <a:latin typeface="Tahoma"/>
                <a:ea typeface="Times New Roman"/>
              </a:rPr>
              <a:t>5 5 5 5 = 120</a:t>
            </a:r>
            <a:endParaRPr lang="ru-RU" sz="3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270500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Р</a:t>
            </a:r>
            <a:r>
              <a:rPr lang="ru-RU" sz="2800" dirty="0" smtClean="0">
                <a:solidFill>
                  <a:srgbClr val="FF0000"/>
                </a:solidFill>
              </a:rPr>
              <a:t>асставить в строке знаки действий так, чтобы получилось верное равенство: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2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3341" y="620688"/>
            <a:ext cx="60486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Состязание «Блиц - вопросы»</a:t>
            </a:r>
            <a:endParaRPr lang="ru-RU" sz="3200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1233" y="1339607"/>
            <a:ext cx="799288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	</a:t>
            </a:r>
            <a:r>
              <a:rPr lang="ru-RU" sz="1600" dirty="0" smtClean="0"/>
              <a:t>«Вот Вам 3 таблетки, принимайте их через каждые полчаса»,- сказал доктор. На какое время хватит прописанных таблеток? </a:t>
            </a:r>
          </a:p>
          <a:p>
            <a:r>
              <a:rPr lang="ru-RU" sz="1600" dirty="0" smtClean="0"/>
              <a:t>2.	В колесе 10 спиц. Сколько промежутков между спицами? </a:t>
            </a:r>
          </a:p>
          <a:p>
            <a:r>
              <a:rPr lang="ru-RU" sz="1600" dirty="0" smtClean="0"/>
              <a:t>3.	Сколько нужно сделать распилов, чтобы распилить бревно на 4 части? </a:t>
            </a:r>
          </a:p>
          <a:p>
            <a:r>
              <a:rPr lang="ru-RU" sz="1600" dirty="0" smtClean="0"/>
              <a:t>4.	Масса рыбы 8 кг плюс половина ее собственного веса. Какова масса рыбы? </a:t>
            </a:r>
          </a:p>
          <a:p>
            <a:r>
              <a:rPr lang="ru-RU" sz="1600" dirty="0" smtClean="0"/>
              <a:t>5.	Шла баба в Москву и повстречала трёх мужиков. Каждый из них нёс по мешку, в каждом мешке по кошке. Сколько существ направлялось в Москву? </a:t>
            </a:r>
          </a:p>
          <a:p>
            <a:r>
              <a:rPr lang="ru-RU" sz="1600" dirty="0" smtClean="0"/>
              <a:t>6.	Торговка, сидя на рынке, соображала: «Если бы к моим яблокам прибавить половину их да ещё десяток, то у меня была бы целая сотня». Сколько яблок у неё было? </a:t>
            </a:r>
          </a:p>
          <a:p>
            <a:r>
              <a:rPr lang="ru-RU" sz="1600" dirty="0" smtClean="0"/>
              <a:t>7.	Две божьей коровки отправились на ближайшую полянку. Обе они прошли 60 вёрст. Сколько   вёрст   прошла каждая, если шли они с одинаковой скоростью? </a:t>
            </a:r>
          </a:p>
          <a:p>
            <a:r>
              <a:rPr lang="ru-RU" sz="1600" dirty="0" smtClean="0"/>
              <a:t>8.	6 рыбаков съели 6 карасей за 6 дней.   За  сколько дней 10 рыбаков съедят 10 карасей? </a:t>
            </a:r>
          </a:p>
          <a:p>
            <a:r>
              <a:rPr lang="ru-RU" sz="1600" dirty="0" smtClean="0"/>
              <a:t>9.	Какое число делится на все числа без остатка? </a:t>
            </a:r>
          </a:p>
          <a:p>
            <a:r>
              <a:rPr lang="ru-RU" sz="1600" dirty="0" smtClean="0"/>
              <a:t>10.	Что тяжелее: тонна пуха или тонна железа? </a:t>
            </a:r>
          </a:p>
          <a:p>
            <a:r>
              <a:rPr lang="ru-RU" sz="1600" dirty="0" smtClean="0"/>
              <a:t>11.	На дереве сидело 10 птиц. Охотник выстрелил и подстрелил одну птицу. Сколько птиц осталось на дереве? </a:t>
            </a:r>
          </a:p>
          <a:p>
            <a:r>
              <a:rPr lang="ru-RU" sz="1600" dirty="0" smtClean="0"/>
              <a:t>12.	Электропоезд идёт с востока на запад, ветер дует с севера на юг. В какую сторону отклоняется дым?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9020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64704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Расставить в кружках числа от 1 до 11 так, чтобы суммы трех чисел по всем прямым линиям были равны 18.</a:t>
            </a:r>
            <a:endParaRPr lang="ru-RU" sz="24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000404" y="1772816"/>
            <a:ext cx="6048671" cy="4548698"/>
            <a:chOff x="2781" y="12650"/>
            <a:chExt cx="3600" cy="3060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2781" y="12650"/>
              <a:ext cx="3600" cy="3060"/>
              <a:chOff x="6021" y="12294"/>
              <a:chExt cx="3600" cy="3060"/>
            </a:xfrm>
          </p:grpSpPr>
          <p:sp>
            <p:nvSpPr>
              <p:cNvPr id="12" name="Oval 4"/>
              <p:cNvSpPr>
                <a:spLocks noChangeArrowheads="1"/>
              </p:cNvSpPr>
              <p:nvPr/>
            </p:nvSpPr>
            <p:spPr bwMode="auto">
              <a:xfrm>
                <a:off x="7641" y="13554"/>
                <a:ext cx="540" cy="540"/>
              </a:xfrm>
              <a:prstGeom prst="ellipse">
                <a:avLst/>
              </a:prstGeom>
              <a:solidFill>
                <a:srgbClr val="CC99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Oval 5"/>
              <p:cNvSpPr>
                <a:spLocks noChangeArrowheads="1"/>
              </p:cNvSpPr>
              <p:nvPr/>
            </p:nvSpPr>
            <p:spPr bwMode="auto">
              <a:xfrm>
                <a:off x="9081" y="13374"/>
                <a:ext cx="540" cy="540"/>
              </a:xfrm>
              <a:prstGeom prst="ellipse">
                <a:avLst/>
              </a:prstGeom>
              <a:solidFill>
                <a:srgbClr val="CC99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Oval 6"/>
              <p:cNvSpPr>
                <a:spLocks noChangeArrowheads="1"/>
              </p:cNvSpPr>
              <p:nvPr/>
            </p:nvSpPr>
            <p:spPr bwMode="auto">
              <a:xfrm>
                <a:off x="8721" y="12654"/>
                <a:ext cx="540" cy="540"/>
              </a:xfrm>
              <a:prstGeom prst="ellipse">
                <a:avLst/>
              </a:prstGeom>
              <a:solidFill>
                <a:srgbClr val="CC99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Oval 7"/>
              <p:cNvSpPr>
                <a:spLocks noChangeArrowheads="1"/>
              </p:cNvSpPr>
              <p:nvPr/>
            </p:nvSpPr>
            <p:spPr bwMode="auto">
              <a:xfrm>
                <a:off x="8001" y="12294"/>
                <a:ext cx="540" cy="540"/>
              </a:xfrm>
              <a:prstGeom prst="ellipse">
                <a:avLst/>
              </a:prstGeom>
              <a:solidFill>
                <a:srgbClr val="CC99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Oval 8"/>
              <p:cNvSpPr>
                <a:spLocks noChangeArrowheads="1"/>
              </p:cNvSpPr>
              <p:nvPr/>
            </p:nvSpPr>
            <p:spPr bwMode="auto">
              <a:xfrm>
                <a:off x="7101" y="12294"/>
                <a:ext cx="540" cy="540"/>
              </a:xfrm>
              <a:prstGeom prst="ellipse">
                <a:avLst/>
              </a:prstGeom>
              <a:solidFill>
                <a:srgbClr val="CC99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Oval 9"/>
              <p:cNvSpPr>
                <a:spLocks noChangeArrowheads="1"/>
              </p:cNvSpPr>
              <p:nvPr/>
            </p:nvSpPr>
            <p:spPr bwMode="auto">
              <a:xfrm>
                <a:off x="6381" y="12654"/>
                <a:ext cx="540" cy="540"/>
              </a:xfrm>
              <a:prstGeom prst="ellipse">
                <a:avLst/>
              </a:prstGeom>
              <a:solidFill>
                <a:srgbClr val="CC99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Oval 10"/>
              <p:cNvSpPr>
                <a:spLocks noChangeArrowheads="1"/>
              </p:cNvSpPr>
              <p:nvPr/>
            </p:nvSpPr>
            <p:spPr bwMode="auto">
              <a:xfrm>
                <a:off x="6021" y="13374"/>
                <a:ext cx="540" cy="540"/>
              </a:xfrm>
              <a:prstGeom prst="ellipse">
                <a:avLst/>
              </a:prstGeom>
              <a:solidFill>
                <a:srgbClr val="CC99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Oval 11"/>
              <p:cNvSpPr>
                <a:spLocks noChangeArrowheads="1"/>
              </p:cNvSpPr>
              <p:nvPr/>
            </p:nvSpPr>
            <p:spPr bwMode="auto">
              <a:xfrm>
                <a:off x="8901" y="14274"/>
                <a:ext cx="540" cy="540"/>
              </a:xfrm>
              <a:prstGeom prst="ellipse">
                <a:avLst/>
              </a:prstGeom>
              <a:solidFill>
                <a:srgbClr val="CC99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Oval 12"/>
              <p:cNvSpPr>
                <a:spLocks noChangeArrowheads="1"/>
              </p:cNvSpPr>
              <p:nvPr/>
            </p:nvSpPr>
            <p:spPr bwMode="auto">
              <a:xfrm>
                <a:off x="8181" y="14814"/>
                <a:ext cx="540" cy="540"/>
              </a:xfrm>
              <a:prstGeom prst="ellipse">
                <a:avLst/>
              </a:prstGeom>
              <a:solidFill>
                <a:srgbClr val="CC99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Oval 13"/>
              <p:cNvSpPr>
                <a:spLocks noChangeArrowheads="1"/>
              </p:cNvSpPr>
              <p:nvPr/>
            </p:nvSpPr>
            <p:spPr bwMode="auto">
              <a:xfrm>
                <a:off x="7281" y="14814"/>
                <a:ext cx="540" cy="540"/>
              </a:xfrm>
              <a:prstGeom prst="ellipse">
                <a:avLst/>
              </a:prstGeom>
              <a:solidFill>
                <a:srgbClr val="CC99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Oval 14"/>
              <p:cNvSpPr>
                <a:spLocks noChangeArrowheads="1"/>
              </p:cNvSpPr>
              <p:nvPr/>
            </p:nvSpPr>
            <p:spPr bwMode="auto">
              <a:xfrm>
                <a:off x="6381" y="14274"/>
                <a:ext cx="540" cy="540"/>
              </a:xfrm>
              <a:prstGeom prst="ellipse">
                <a:avLst/>
              </a:prstGeom>
              <a:solidFill>
                <a:srgbClr val="CC99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Line 15"/>
              <p:cNvSpPr>
                <a:spLocks noChangeShapeType="1"/>
              </p:cNvSpPr>
              <p:nvPr/>
            </p:nvSpPr>
            <p:spPr bwMode="auto">
              <a:xfrm>
                <a:off x="6822" y="13014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5" name="Line 16"/>
            <p:cNvSpPr>
              <a:spLocks noChangeShapeType="1"/>
            </p:cNvSpPr>
            <p:nvPr/>
          </p:nvSpPr>
          <p:spPr bwMode="auto">
            <a:xfrm>
              <a:off x="4581" y="14450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Line 17"/>
            <p:cNvSpPr>
              <a:spLocks noChangeShapeType="1"/>
            </p:cNvSpPr>
            <p:nvPr/>
          </p:nvSpPr>
          <p:spPr bwMode="auto">
            <a:xfrm flipV="1">
              <a:off x="3681" y="13370"/>
              <a:ext cx="1800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Line 18"/>
            <p:cNvSpPr>
              <a:spLocks noChangeShapeType="1"/>
            </p:cNvSpPr>
            <p:nvPr/>
          </p:nvSpPr>
          <p:spPr bwMode="auto">
            <a:xfrm>
              <a:off x="3321" y="14090"/>
              <a:ext cx="25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Line 19"/>
            <p:cNvSpPr>
              <a:spLocks noChangeShapeType="1"/>
            </p:cNvSpPr>
            <p:nvPr/>
          </p:nvSpPr>
          <p:spPr bwMode="auto">
            <a:xfrm>
              <a:off x="3681" y="13370"/>
              <a:ext cx="1980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Line 20"/>
            <p:cNvSpPr>
              <a:spLocks noChangeShapeType="1"/>
            </p:cNvSpPr>
            <p:nvPr/>
          </p:nvSpPr>
          <p:spPr bwMode="auto">
            <a:xfrm>
              <a:off x="4221" y="13190"/>
              <a:ext cx="900" cy="19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Line 21"/>
            <p:cNvSpPr>
              <a:spLocks noChangeShapeType="1"/>
            </p:cNvSpPr>
            <p:nvPr/>
          </p:nvSpPr>
          <p:spPr bwMode="auto">
            <a:xfrm flipH="1">
              <a:off x="4302" y="13190"/>
              <a:ext cx="720" cy="19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Oval 22"/>
            <p:cNvSpPr>
              <a:spLocks noChangeArrowheads="1"/>
            </p:cNvSpPr>
            <p:nvPr/>
          </p:nvSpPr>
          <p:spPr bwMode="auto">
            <a:xfrm>
              <a:off x="4401" y="13910"/>
              <a:ext cx="539" cy="540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7349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64</TotalTime>
  <Words>418</Words>
  <Application>Microsoft Office PowerPoint</Application>
  <PresentationFormat>Экран (4:3)</PresentationFormat>
  <Paragraphs>109</Paragraphs>
  <Slides>22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Поток</vt:lpstr>
      <vt:lpstr>Тема Office</vt:lpstr>
      <vt:lpstr>Документ</vt:lpstr>
      <vt:lpstr>«Занимательная математика»</vt:lpstr>
      <vt:lpstr>Цель:</vt:lpstr>
      <vt:lpstr>Задачи</vt:lpstr>
      <vt:lpstr>Ожидаемые результаты</vt:lpstr>
      <vt:lpstr>Игра - соревнование «Математический турнир» 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- соревнование «Математический турнир»</dc:title>
  <dc:creator>admin</dc:creator>
  <cp:lastModifiedBy>admin</cp:lastModifiedBy>
  <cp:revision>10</cp:revision>
  <dcterms:created xsi:type="dcterms:W3CDTF">2016-11-29T10:34:34Z</dcterms:created>
  <dcterms:modified xsi:type="dcterms:W3CDTF">2017-05-26T00:19:37Z</dcterms:modified>
</cp:coreProperties>
</file>