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https://cdn.lifehacker.ru/wp-content/uploads/2012/09/33.jpg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0009"/>
            <a:ext cx="2416621" cy="27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allforchildren.ru/pictures/school/school19-0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501008"/>
            <a:ext cx="1800200" cy="326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55576" y="636080"/>
            <a:ext cx="806489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класс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Разные методы умножения натуральных чисел на уроках математики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Винокурова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Анна Степановна, учитель математики МБОУ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Налимская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03848" y="5949280"/>
            <a:ext cx="3222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2022г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20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Данное пособие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может быть использована для занятий на математических кружках, дополнительных занятиях с детьми во внеурочное время, как дополнительный материал на уроке  по теме «Умножение натуральных чисел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в 5 классе.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изложен доступно и интересно, что привлечёт внимание и интерес учащихся к предмету математика.</a:t>
            </a:r>
          </a:p>
        </p:txBody>
      </p:sp>
    </p:spTree>
    <p:extLst>
      <p:ext uri="{BB962C8B-B14F-4D97-AF65-F5344CB8AC3E}">
        <p14:creationId xmlns:p14="http://schemas.microsoft.com/office/powerpoint/2010/main" val="209697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752" y="126876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74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661" y="119675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Русско-крестьянский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метод умножения.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Итальянский метод умножения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. 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Китайский метод умножения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Китайский метод устного счета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Старинный способ умножение на 9 на пальцах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Способ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умножения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натуральных чисел 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Умножение на пальцах (с 6 до 10)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2786" r="5484" b="12108"/>
          <a:stretch/>
        </p:blipFill>
        <p:spPr bwMode="auto">
          <a:xfrm>
            <a:off x="4644008" y="188640"/>
            <a:ext cx="4320480" cy="6669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380" y="188640"/>
            <a:ext cx="434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«Русско-  крестьянский метод умножения»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В России  среди крестьян был распространен способ, который не требовал знания всей таблицы умножения. Здесь необходимо лишь умение умножать и делить числа на 2.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Напишем одно число слева,  а другое справа на одной строке Левое число будем делить на 2, а правое – умножать на 2 и результаты записывать в столбик.  Если  при делении возник остаток, то его отбрасывают. Умножение и деление на 2 продолжают до тех пор, пока слева не останется 1.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Затем вычеркиваем  те строчки из столбика, в которых слева стоят четные числа. Теперь сложим оставшиеся числа в правом столбце.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323528" y="6309320"/>
            <a:ext cx="792088" cy="43204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«Итальянский метод умножения»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Умножим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347 на 29.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Рисуем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прямоугольник, делим его на квадраты, квадраты делим по диагонали.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Получается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картинка, похожая на решетчатые ставни венецианских домов. От этого и произошло название метода.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Вверху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таблицы  запишем число 347, а справа сверху вниз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квадрат впишем произведение цифр, расположенных в одной строке и одном столбце  с  этим квадратом. Десятки располагаются в верхнем треугольнике, а единицы – в нижнем. Цифры складываются  вдоль каждой диагонали.  Результаты записываются  слева и  справа от таблицы.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 – 10063.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Неудобства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этого способа заключаются в трудоёмкости построения прямоугольной таблицы, а сам процесс умножения интересен и заполнение таблицы напоминает игру.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60" y="3861048"/>
            <a:ext cx="4032448" cy="2996952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395536" y="5877272"/>
            <a:ext cx="1224136" cy="36004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39839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«Китайский метод умножения»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теперь представим метод умножения, который называют китайским.  При умножении чисел считаются точки пересечения прямых, которые соответствуют  количеству цифр каждого разряда обоих множителей.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находим произведение 32×21. На листе бумаги поочередно рисуем линии, количество которых определяется из данного примера.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Сначала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32: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линии и чуть ниже - 2 синие. Затем 21: перпендикулярно уже нарисованным, рисуем сначала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оранжевые,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затем - 1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оранжевую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ВАЖНО: линии первого числа рисуются в направлении из верхнего левого угла в нижний правый, второго числа - из нижнего левого, в верхний правый. Затем считаем количество точек пересечения в каждой из трех областей (на рисунке области обозначены в виде окружностей). Итак, в первой области ( область сотен) - 6 точек, во второй (область десятков) - 7 точек, в третьей (область единиц) - 2 точки. Следовательно, ответ: 672.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/>
          <a:stretch/>
        </p:blipFill>
        <p:spPr bwMode="auto">
          <a:xfrm>
            <a:off x="5577911" y="332656"/>
            <a:ext cx="3458585" cy="631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467544" y="6453336"/>
            <a:ext cx="1368152" cy="404664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5724128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«Китайский </a:t>
            </a: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умножения устного </a:t>
            </a: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счета»</a:t>
            </a:r>
            <a:endParaRPr lang="ru-RU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математиков на уроках всегда проблемы с устным счетом. Устно дети плохо считают. А смогли бы вы за 3 секунды дать ответ? А китайцы могут. Этим способом легко и просто вычислить умножение двузначных чисел, от 10 до 20 (при больших числах формула не работает)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Сначала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12+3 =15 (первое число мы складываем с единицами второго) Записываем в ответ. Принимаем 1 за сотни, а 5 за десятки. Дальше единицы первого и второго чисел перемножаем – результат записываем к числу 15 в разряд единиц, т.е. 156. Если при умножении получается двузначное число, то единицы записываем в разряд единиц, а десятки прибавляем к десяткам.</a:t>
            </a:r>
          </a:p>
        </p:txBody>
      </p:sp>
      <p:pic>
        <p:nvPicPr>
          <p:cNvPr id="3" name="Рисунок 2" descr="C:\Users\Vanya\Desktop\110___03\IMG_039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43" b="22305"/>
          <a:stretch/>
        </p:blipFill>
        <p:spPr bwMode="auto">
          <a:xfrm>
            <a:off x="5670788" y="980728"/>
            <a:ext cx="3412490" cy="2141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Vanya\Desktop\110___03\IMG_039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9" r="6894" b="8041"/>
          <a:stretch/>
        </p:blipFill>
        <p:spPr bwMode="auto">
          <a:xfrm>
            <a:off x="5724128" y="3789040"/>
            <a:ext cx="3305810" cy="2261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6660232" y="6165304"/>
            <a:ext cx="1872208" cy="50405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2565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Старинный способ умножение на 9 на пальцах»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Умножение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числа 9 - легче выветривается из памяти и труднее пересчитывается вручную методом сложения, однако именно для числа 9 умножение легко воспроизводится "на пальцах". Растопырьте пальцы на обеих руках и поверните руки ладонями от себя.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Мысленно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присвойте пальцам последовательно числа от 1 до 10, начиная с мизинца левой руки и заканчивая мизинцем правой руки Способ быстрого умножения чисел в пределах первого десятка - на 9.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Допустим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нам нужно умножить 6*9.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Повернем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руки ладонями от себя и загнем шестой палец (начинаем считать от мизинца слева).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Число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пальцев до загнутого будут равно десяткам, а правее загнутого - единицам исходного произведения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Vanya\Desktop\110___03\IMG_0395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7" t="4018" b="6422"/>
          <a:stretch/>
        </p:blipFill>
        <p:spPr bwMode="auto">
          <a:xfrm>
            <a:off x="5489074" y="1340768"/>
            <a:ext cx="3503189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6012160" y="5949280"/>
            <a:ext cx="1584176" cy="50405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24744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«Способ умножения натуральных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чисел на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Чтобы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умножить любое число на 11, к нему приписывают ноль и прибавляют исходное число.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0+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=2651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11560" y="6093296"/>
            <a:ext cx="2016224" cy="50405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5498"/>
            <a:ext cx="3936605" cy="17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/>
          <a:stretch>
            <a:fillRect/>
          </a:stretch>
        </p:blipFill>
        <p:spPr bwMode="auto">
          <a:xfrm>
            <a:off x="5027476" y="2204864"/>
            <a:ext cx="41358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https://cdn.lifehacker.ru/wp-content/uploads/2012/09/33.jpg"/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6"/>
          <a:stretch/>
        </p:blipFill>
        <p:spPr bwMode="auto">
          <a:xfrm>
            <a:off x="4925876" y="3931694"/>
            <a:ext cx="4014778" cy="20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65142" y="0"/>
            <a:ext cx="56137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Умножение на пальцах (с 6 до 10)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0800000" flipV="1">
            <a:off x="251517" y="457396"/>
            <a:ext cx="4536506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Например:  Пальцы начинаем считать с мизинца левой и правой рук и заканчивая большим пальцем  правой и левой рук. (с 6 до 10), находим произведение чисел 7×8.  Соединяем 7 палец левой руки и 8 палец правой руки.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Нижняя часть с соединенными пальцами являются десятками, а пальцы верхней части перемножаем. Нижняя часть это 5 пальцев= 50,а верхняя часть 3 пальца умножаем на 2 пальца= 6, значит ответы суммируем 50+6=56.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5292080" y="6237312"/>
            <a:ext cx="1803318" cy="50405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322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Vanya</dc:creator>
  <cp:lastModifiedBy>Пользователь Windows</cp:lastModifiedBy>
  <cp:revision>9</cp:revision>
  <dcterms:created xsi:type="dcterms:W3CDTF">2018-03-29T11:16:07Z</dcterms:created>
  <dcterms:modified xsi:type="dcterms:W3CDTF">2022-03-01T00:23:44Z</dcterms:modified>
</cp:coreProperties>
</file>