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1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0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1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8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3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3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3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9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5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2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E4F88-81EE-42FB-8AD8-D739C13F749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ADD7-4268-4307-AE53-F7A52E21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992" y="1916832"/>
            <a:ext cx="9073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Кылаас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чааһа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Тиэмэ</a:t>
            </a:r>
            <a:r>
              <a:rPr lang="ru-RU" sz="2800" b="1" dirty="0">
                <a:solidFill>
                  <a:srgbClr val="0070C0"/>
                </a:solidFill>
              </a:rPr>
              <a:t>: </a:t>
            </a:r>
            <a:r>
              <a:rPr lang="ru-RU" sz="2800" b="1" dirty="0" err="1" smtClean="0">
                <a:solidFill>
                  <a:srgbClr val="0070C0"/>
                </a:solidFill>
              </a:rPr>
              <a:t>Үчүгэй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майгыҥ-көтөр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кынатыҥ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094" y="5805264"/>
            <a:ext cx="7781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Үѳһээ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Бүлүүтээҕи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№1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дээх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И.Бараахап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аатынан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оскуола</a:t>
            </a:r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алын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сүһүөх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кылаастарын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учууталларын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МХ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«Толкуй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25405" y="548680"/>
            <a:ext cx="696492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Үѳһээ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Бүлүүтээҕи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№1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дээх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И.Бараахап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аатынан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оскуола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улуустааҕы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кэтэхтэн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күрэх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9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9" b="5435"/>
          <a:stretch/>
        </p:blipFill>
        <p:spPr bwMode="auto">
          <a:xfrm>
            <a:off x="755576" y="-1"/>
            <a:ext cx="7416824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967333"/>
            <a:ext cx="849732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Үчүгэй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майгыҥ-көтөр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кынатыҥ</a:t>
            </a:r>
            <a:endParaRPr lang="ru-RU" sz="4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7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980728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диэбитэ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хаар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хаар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диэбитэ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мэник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сүтэрбитин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сүүс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кѳрсүѳ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булбат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Тимир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кытаҕас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ытыс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Аһаан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баран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атаһын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ахтыбыт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диэбиккэ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дылы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Сүрэ5э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суох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чэпчэкитин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ас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минньигэһин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Растительный орнамент - Якутский орна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3" y="5456347"/>
            <a:ext cx="435699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91" y="5456346"/>
            <a:ext cx="425310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4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57" y="1560567"/>
            <a:ext cx="3243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Бѳлѳҕүнэн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55" y="3092856"/>
            <a:ext cx="4486275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0"/>
            <a:ext cx="1116013" cy="334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0887"/>
            <a:ext cx="111601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6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85093"/>
            <a:ext cx="5661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Иитии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буойуулара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Аньыылар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2743" y="4653486"/>
            <a:ext cx="3293018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Растительный орнамент - Якутский орна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7555" y="1225279"/>
            <a:ext cx="356498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47372"/>
            <a:ext cx="753972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1.Сүрэҕэлдьиир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куһаҕан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сүрэҕэ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суох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буолуоҥ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Тѳрѳппүт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истибэт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аньыы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Айыыһытыҥ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кэлэйиэ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Ийэни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аҕаны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ыыстыыр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аньыы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мѳкү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киһи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буолуоҥ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Ойуурга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сылдьан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айдаарар-аньыы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Баай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байанай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соһуйуо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Быдьар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тылы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саҥарар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аньыы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уоһуҥ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хараарыа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Үлэни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сирэр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куһаҕан-мѳлтѳх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киһи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идэтэ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киһиэхэ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утары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саҥарар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аньыы-сыыһаҥ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элбиэ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Остуолу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охсор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кырбыыр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аньыы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остуол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киһи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сирэйин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киһи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сиэбин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хаһар-куһаҕан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уоруйах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идэтэ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Баттаҕы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тыҥыраҕы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мээнэ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быраҕар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аньыы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чѳкѳ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хомуй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Растительный орнамент - Якутский орна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3" y="5456347"/>
            <a:ext cx="435699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Растительный орнамент - Якутский орна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5456347"/>
            <a:ext cx="435699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деи на тему «Сахалыы» (100) в 2021 г | бисер, узоры, украшен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45"/>
            <a:ext cx="7488832" cy="68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54868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Түмүк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40768"/>
            <a:ext cx="7560840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Туох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саҥаны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биллибит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дии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санаатыгыт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Бүгүҥҥү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кылаас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чааһын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кэннэ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туох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санаа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үѳскээтэ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Кылаас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чааһыгар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ордук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тугу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сѳбүлээтигит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Бүгүҥҥү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үлэҕитин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сыаналааҥ</a:t>
            </a:r>
            <a:r>
              <a:rPr lang="ru-RU" sz="2400" b="1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222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12</cp:revision>
  <dcterms:created xsi:type="dcterms:W3CDTF">2021-12-10T04:51:39Z</dcterms:created>
  <dcterms:modified xsi:type="dcterms:W3CDTF">2021-12-10T06:13:00Z</dcterms:modified>
</cp:coreProperties>
</file>