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1538" y="1857364"/>
            <a:ext cx="71988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Якутии всего 34 района. Из них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арктических районов, вилюйских 4 групп.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еще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районов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осталось?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1214422"/>
            <a:ext cx="650082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aseline="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Ленские столбы приехали туристы. 72 туристов поднялись на вверх в парк, а на берегу  осталось в 8 раз меньше, чем поднялись. Сколько всего туристов прибыло на Ленские столбы?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2049" name="Picture 1" descr="C:\Users\ШКОЛА\Desktop\стол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3214710" cy="2571768"/>
          </a:xfrm>
          <a:prstGeom prst="rect">
            <a:avLst/>
          </a:prstGeom>
          <a:noFill/>
        </p:spPr>
      </p:pic>
      <p:pic>
        <p:nvPicPr>
          <p:cNvPr id="2050" name="Picture 2" descr="C:\Users\ШКОЛА\Desktop\столб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14488"/>
            <a:ext cx="3186122" cy="2163763"/>
          </a:xfrm>
          <a:prstGeom prst="rect">
            <a:avLst/>
          </a:prstGeom>
          <a:noFill/>
        </p:spPr>
      </p:pic>
      <p:pic>
        <p:nvPicPr>
          <p:cNvPr id="2051" name="Picture 3" descr="C:\Users\ШКОЛА\Desktop\столб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00504"/>
            <a:ext cx="3460752" cy="22737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643050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«Ленские столбы» чудо природы и одноимённый природный парк в России. Горная система под названием Ленские столбы, протянулась на десятки километров вдоль берегов реки Лена.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20</cp:revision>
  <dcterms:created xsi:type="dcterms:W3CDTF">2022-01-24T21:55:52Z</dcterms:created>
  <dcterms:modified xsi:type="dcterms:W3CDTF">2022-01-26T01:12:59Z</dcterms:modified>
</cp:coreProperties>
</file>