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8" r:id="rId2"/>
    <p:sldId id="266" r:id="rId3"/>
    <p:sldId id="267" r:id="rId4"/>
    <p:sldId id="271" r:id="rId5"/>
    <p:sldId id="257" r:id="rId6"/>
    <p:sldId id="260" r:id="rId7"/>
    <p:sldId id="258" r:id="rId8"/>
    <p:sldId id="269" r:id="rId9"/>
    <p:sldId id="259" r:id="rId10"/>
    <p:sldId id="261" r:id="rId11"/>
    <p:sldId id="265" r:id="rId12"/>
    <p:sldId id="262" r:id="rId13"/>
    <p:sldId id="263" r:id="rId14"/>
    <p:sldId id="272" r:id="rId15"/>
    <p:sldId id="264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996BFA-69FE-43A1-BB7A-09AD923D5A3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F336BF-2934-4FD4-95A7-98F357DF4B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5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6BFA-69FE-43A1-BB7A-09AD923D5A3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6BF-2934-4FD4-95A7-98F357DF4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94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6BFA-69FE-43A1-BB7A-09AD923D5A3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6BF-2934-4FD4-95A7-98F357DF4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6BFA-69FE-43A1-BB7A-09AD923D5A3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6BF-2934-4FD4-95A7-98F357DF4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0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6BFA-69FE-43A1-BB7A-09AD923D5A3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6BF-2934-4FD4-95A7-98F357DF4B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6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6BFA-69FE-43A1-BB7A-09AD923D5A3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6BF-2934-4FD4-95A7-98F357DF4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1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6BFA-69FE-43A1-BB7A-09AD923D5A3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6BF-2934-4FD4-95A7-98F357DF4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5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6BFA-69FE-43A1-BB7A-09AD923D5A3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6BF-2934-4FD4-95A7-98F357DF4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6BFA-69FE-43A1-BB7A-09AD923D5A3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6BF-2934-4FD4-95A7-98F357DF4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6BFA-69FE-43A1-BB7A-09AD923D5A3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6BF-2934-4FD4-95A7-98F357DF4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1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6BFA-69FE-43A1-BB7A-09AD923D5A3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6BF-2934-4FD4-95A7-98F357DF4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E996BFA-69FE-43A1-BB7A-09AD923D5A3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6F336BF-2934-4FD4-95A7-98F357DF4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2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8692" y="1982126"/>
            <a:ext cx="92686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«Юные защитники природы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(подготовительная группа «Солнышко»)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3564" y="279600"/>
            <a:ext cx="10113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«Детский сад «Светлячок»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п.Пеледуй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муниципального образования «Ленский район» 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Республики Саха (Якутия)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5782" y="5114864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Багрина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Татьяна Павловна ,</a:t>
            </a:r>
          </a:p>
          <a:p>
            <a:pPr algn="r">
              <a:spcBef>
                <a:spcPct val="20000"/>
              </a:spcBef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МКДОУ «Детский сад «Светлячок» </a:t>
            </a:r>
          </a:p>
          <a:p>
            <a:pPr algn="r">
              <a:spcBef>
                <a:spcPct val="20000"/>
              </a:spcBef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Пеледуй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spcBef>
                <a:spcPct val="20000"/>
              </a:spcBef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I категории</a:t>
            </a:r>
          </a:p>
        </p:txBody>
      </p:sp>
      <p:pic>
        <p:nvPicPr>
          <p:cNvPr id="1026" name="Picture 2" descr="https://www.detkityumen.ru/media/news/13_FM9Sz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5" y="3186546"/>
            <a:ext cx="5172264" cy="3419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Разрушенный муравейник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1.bp.blogspot.com/-LYyMOEFga3A/UBGyFVuuRCI/AAAAAAAAElU/t5SavQs5J90/s1600/%D0%9C%D1%83%D1%80%D0%B0%D0%B2%D1%8C%D0%B8+%D0%B6%D0%B8%D0%B7%D0%BD%D1%8C+%D0%B3%D0%BB%D0%B0%D0%B7%D0%B0%D0%BC%D0%B8+%D0%BB%D1%8E%D0%B4%D0%B5%D0%B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087" y="245914"/>
            <a:ext cx="4636317" cy="3448262"/>
          </a:xfrm>
          <a:prstGeom prst="rect">
            <a:avLst/>
          </a:prstGeom>
          <a:noFill/>
        </p:spPr>
      </p:pic>
      <p:pic>
        <p:nvPicPr>
          <p:cNvPr id="1036" name="Picture 12" descr="https://thumbs.dreamstime.com/z/%D0%B3%D1%80%D1%83%D0%BF%D0%BF%D0%B0-%D0%B2-%D1%81%D0%BE%D1%81%D1%82%D0%B0%D0%B2%D0%B5-%D0%BC%D1%83%D1%80%D0%B0%D0%B2%D1%8C%D0%B8-%D0%B6%D0%B8%D0%B2%D1%8F-%D0%BE%D0%BD-%D0%BD%D0%B5%D0%BB%D0%B5%D0%B3%D0%B0%D0%BB%D1%8C%D0%BD%D0%BE-126691279.jpg"/>
          <p:cNvPicPr>
            <a:picLocks noChangeAspect="1" noChangeArrowheads="1"/>
          </p:cNvPicPr>
          <p:nvPr/>
        </p:nvPicPr>
        <p:blipFill>
          <a:blip r:embed="rId3"/>
          <a:srcRect l="4238" t="3827" r="3229" b="11928"/>
          <a:stretch>
            <a:fillRect/>
          </a:stretch>
        </p:blipFill>
        <p:spPr bwMode="auto">
          <a:xfrm>
            <a:off x="4935732" y="1947672"/>
            <a:ext cx="7033764" cy="471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84" y="271272"/>
            <a:ext cx="6565914" cy="6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(Изображение леса в мусоре)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wnloads\f1b2b708-7c0d-428a-b048-f2de17990d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9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image-26-03-22-10-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84" y="374071"/>
            <a:ext cx="2867891" cy="62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hp\Desktop\22qr1o9ke3dwsw4ck80sc4wco0cs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449" y="1205136"/>
            <a:ext cx="2553073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-2022-03-23-10-21-4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685185" y="5146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1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detkityumen.ru/media/news/13_FM9Sz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8018"/>
            <a:ext cx="7730835" cy="5111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2974" y="567021"/>
            <a:ext cx="5991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026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092" y="255797"/>
            <a:ext cx="48965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Природа - это то, что нас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тобою окружает.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расскажу тебе сейчас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Какой она бывает.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Живой природой названо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Всё то, в чём жизнь живёт,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кормится по-разному,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дышит и растёт.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Относим без сомнения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природе мы живой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Бактерии, растения,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Животных, нас с тобой.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солнце, дождик проливной,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Луну, песок и снег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Всегда к природе неживой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Относит человек.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Природу нужно нам любить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охранять всегда.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гармонии с ней будем жить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долгие года.</a:t>
            </a:r>
          </a:p>
        </p:txBody>
      </p:sp>
      <p:pic>
        <p:nvPicPr>
          <p:cNvPr id="2050" name="Picture 2" descr="https://i.pinimg.com/originals/8f/8f/43/8f8f431409a52317639be8fdf6049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23" y="1685983"/>
            <a:ext cx="5032695" cy="3107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4.infourok.ru/uploads/ex/02e9/0006b9a8-2008e862/hello_html_546862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2"/>
          <a:stretch/>
        </p:blipFill>
        <p:spPr bwMode="auto">
          <a:xfrm>
            <a:off x="348698" y="2413364"/>
            <a:ext cx="2883393" cy="193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image-26-03-22-10-33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37" y="342085"/>
            <a:ext cx="2891446" cy="62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hp\Desktop\22qr1o9ke3dwsw4ck80sc4wco0cs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58" y="997316"/>
            <a:ext cx="2553073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-2022-03-23-10-21-5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852783" y="5225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detkityumen.ru/media/news/13_FM9Sz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228600"/>
            <a:ext cx="9070848" cy="6366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ЭКРАНЕ ПОЯВЛЯЕТСЯ КАРТИНКА ЛЕСА.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0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1" y="266469"/>
            <a:ext cx="5949465" cy="4892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15" y="266469"/>
            <a:ext cx="4748293" cy="517198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74" y="3354082"/>
            <a:ext cx="5171084" cy="3400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24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Веселые рыбки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9667" y="468435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«Юные пловцы»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речке быстрой мы спустились, (шагаем на месте)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Наклонились и умылись (наклоны вперед, руки на поясе).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Раз, два, три, четыре, (хлопаем в ладоши)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как славно освежились (встряхиваем руками).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Делать так руками нужно: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Вместе – раз, это брасс (круги двумя руками вперед).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Одной, другой – это кроль (круги руками вперед поочередно).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Все, как один, плывем как дельфин (прыжки на месте).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Вышли на берег крутой (шагаем на месте)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отправились домой.</a:t>
            </a:r>
          </a:p>
        </p:txBody>
      </p:sp>
      <p:pic>
        <p:nvPicPr>
          <p:cNvPr id="3074" name="Picture 2" descr="https://cdn3.vectorstock.com/i/1000x1000/07/97/swimmer-vector-14707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8"/>
          <a:stretch/>
        </p:blipFill>
        <p:spPr bwMode="auto">
          <a:xfrm>
            <a:off x="8326581" y="4363665"/>
            <a:ext cx="3616035" cy="221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op29.ru/images/events/cover/fb7c288b99d5a453b6546c115a13f42d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9" y="4239394"/>
            <a:ext cx="3509641" cy="2336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humbs.dreamstime.com/b/%D0%BC%D0%B0%D1%82%D1%8C-%D0%B8-%D0%BC-%D0%B0-%D0%B5%D0%BD%D0%B5%D1%86-%D0%B5-%D1%8C%D1%84%D0%B8%D0%BD%D0%B0-49295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19" y="4623419"/>
            <a:ext cx="4320714" cy="19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2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256032"/>
            <a:ext cx="10021993" cy="63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326</TotalTime>
  <Words>159</Words>
  <Application>Microsoft Office PowerPoint</Application>
  <PresentationFormat>Произвольный</PresentationFormat>
  <Paragraphs>43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Любава</dc:creator>
  <cp:lastModifiedBy>hp</cp:lastModifiedBy>
  <cp:revision>23</cp:revision>
  <dcterms:created xsi:type="dcterms:W3CDTF">2019-02-01T18:09:06Z</dcterms:created>
  <dcterms:modified xsi:type="dcterms:W3CDTF">2022-03-28T14:44:06Z</dcterms:modified>
</cp:coreProperties>
</file>