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71" r:id="rId11"/>
    <p:sldId id="275" r:id="rId12"/>
    <p:sldId id="272" r:id="rId13"/>
    <p:sldId id="276" r:id="rId14"/>
    <p:sldId id="273" r:id="rId15"/>
    <p:sldId id="274" r:id="rId16"/>
    <p:sldId id="266" r:id="rId17"/>
    <p:sldId id="26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  <a:srgbClr val="74EC74"/>
    <a:srgbClr val="00EE6C"/>
    <a:srgbClr val="95F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3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FDD54-31F2-449E-9DE4-EFCD59CDBD3E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B6D78B-2483-46EB-B883-ACC6E530F1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033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6D78B-2483-46EB-B883-ACC6E530F1B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892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6D78B-2483-46EB-B883-ACC6E530F1B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515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6D78B-2483-46EB-B883-ACC6E530F1B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520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6D78B-2483-46EB-B883-ACC6E530F1B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590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6D78B-2483-46EB-B883-ACC6E530F1B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896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6D78B-2483-46EB-B883-ACC6E530F1B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899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6D78B-2483-46EB-B883-ACC6E530F1B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513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6D78B-2483-46EB-B883-ACC6E530F1B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844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AB14-4809-42B1-BE67-9BCCE75EC1FC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B8E0-7358-4C7B-B841-AD2CB3089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77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AB14-4809-42B1-BE67-9BCCE75EC1FC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B8E0-7358-4C7B-B841-AD2CB3089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587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AB14-4809-42B1-BE67-9BCCE75EC1FC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B8E0-7358-4C7B-B841-AD2CB3089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959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AB14-4809-42B1-BE67-9BCCE75EC1FC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B8E0-7358-4C7B-B841-AD2CB3089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604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AB14-4809-42B1-BE67-9BCCE75EC1FC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B8E0-7358-4C7B-B841-AD2CB3089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11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AB14-4809-42B1-BE67-9BCCE75EC1FC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B8E0-7358-4C7B-B841-AD2CB3089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563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AB14-4809-42B1-BE67-9BCCE75EC1FC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B8E0-7358-4C7B-B841-AD2CB3089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55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AB14-4809-42B1-BE67-9BCCE75EC1FC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B8E0-7358-4C7B-B841-AD2CB3089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16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AB14-4809-42B1-BE67-9BCCE75EC1FC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B8E0-7358-4C7B-B841-AD2CB3089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08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AB14-4809-42B1-BE67-9BCCE75EC1FC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B8E0-7358-4C7B-B841-AD2CB3089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2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DAB14-4809-42B1-BE67-9BCCE75EC1FC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B8E0-7358-4C7B-B841-AD2CB3089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122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DAB14-4809-42B1-BE67-9BCCE75EC1FC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EB8E0-7358-4C7B-B841-AD2CB30892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91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74EC74"/>
            </a:gs>
            <a:gs pos="6000">
              <a:schemeClr val="accent6">
                <a:lumMod val="0"/>
                <a:lumOff val="100000"/>
              </a:schemeClr>
            </a:gs>
            <a:gs pos="3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3851" y="211266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6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Кылаас</a:t>
            </a:r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таһынаа5ы </a:t>
            </a:r>
            <a:r>
              <a:rPr lang="ru-RU" sz="6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дьарык</a:t>
            </a:r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60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кылаас</a:t>
            </a:r>
            <a: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22" b="90408" l="0" r="29796">
                        <a14:foregroundMark x1="6122" y1="48980" x2="6122" y2="51224"/>
                        <a14:foregroundMark x1="6122" y1="60408" x2="5612" y2="60408"/>
                        <a14:foregroundMark x1="5918" y1="66939" x2="5918" y2="80408"/>
                        <a14:backgroundMark x1="19490" y1="32653" x2="9184" y2="70000"/>
                        <a14:backgroundMark x1="4184" y1="46327" x2="3469" y2="70816"/>
                        <a14:backgroundMark x1="3673" y1="44694" x2="204" y2="43061"/>
                        <a14:backgroundMark x1="8163" y1="81224" x2="8163" y2="77959"/>
                        <a14:backgroundMark x1="14796" y1="81429" x2="13980" y2="82245"/>
                        <a14:backgroundMark x1="11224" y1="81020" x2="10918" y2="78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2335" r="68800" b="9017"/>
          <a:stretch/>
        </p:blipFill>
        <p:spPr>
          <a:xfrm flipH="1">
            <a:off x="4710544" y="1983625"/>
            <a:ext cx="7481455" cy="494826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194" b="78871" l="4789" r="36374">
                        <a14:foregroundMark x1="19840" y1="24032" x2="22121" y2="32903"/>
                        <a14:foregroundMark x1="22805" y1="30000" x2="24173" y2="32581"/>
                        <a14:foregroundMark x1="20182" y1="30161" x2="20182" y2="37581"/>
                        <a14:foregroundMark x1="17332" y1="37419" x2="15735" y2="39194"/>
                        <a14:foregroundMark x1="13569" y1="43387" x2="14253" y2="45161"/>
                        <a14:foregroundMark x1="14253" y1="49839" x2="15279" y2="51129"/>
                        <a14:backgroundMark x1="32269" y1="64839" x2="27708" y2="74677"/>
                        <a14:backgroundMark x1="11745" y1="74032" x2="17446" y2="7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1" t="17051" r="68232" b="22715"/>
          <a:stretch/>
        </p:blipFill>
        <p:spPr>
          <a:xfrm>
            <a:off x="1765853" y="3978838"/>
            <a:ext cx="1588653" cy="2806124"/>
          </a:xfrm>
          <a:prstGeom prst="rect">
            <a:avLst/>
          </a:prstGeom>
        </p:spPr>
      </p:pic>
      <p:pic>
        <p:nvPicPr>
          <p:cNvPr id="6" name="Объект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871" b="79677" l="69555" r="86545">
                        <a14:foregroundMark x1="78677" y1="21935" x2="79818" y2="24839"/>
                        <a14:foregroundMark x1="79475" y1="25161" x2="77879" y2="25968"/>
                        <a14:foregroundMark x1="76853" y1="26129" x2="76853" y2="32419"/>
                        <a14:foregroundMark x1="80958" y1="26613" x2="80958" y2="32419"/>
                        <a14:foregroundMark x1="79704" y1="20323" x2="79590" y2="19677"/>
                        <a14:foregroundMark x1="78221" y1="20968" x2="78107" y2="203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573" t="18793" r="11219" b="17691"/>
          <a:stretch/>
        </p:blipFill>
        <p:spPr>
          <a:xfrm>
            <a:off x="2749524" y="4223176"/>
            <a:ext cx="1209964" cy="25617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13963" y="613863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Оҥордо: Сивцева Мария Иннокентьевна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алын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кылаас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учуутала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3400" y="129707"/>
            <a:ext cx="7636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«П.Н.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Тобуруокап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аатынан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Нам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оскуолата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1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5FB8D"/>
            </a:gs>
            <a:gs pos="6000">
              <a:schemeClr val="accent6">
                <a:lumMod val="0"/>
                <a:lumOff val="100000"/>
              </a:schemeClr>
            </a:gs>
            <a:gs pos="3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03"/>
          <a:stretch/>
        </p:blipFill>
        <p:spPr>
          <a:xfrm>
            <a:off x="212438" y="1052945"/>
            <a:ext cx="5412508" cy="5378511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53472" y="-12440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Докторовтар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дьиэ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кэргэттэрэ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60"/>
          <a:stretch/>
        </p:blipFill>
        <p:spPr>
          <a:xfrm>
            <a:off x="5783551" y="1052945"/>
            <a:ext cx="6181638" cy="483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9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5FB8D"/>
            </a:gs>
            <a:gs pos="6000">
              <a:schemeClr val="accent6">
                <a:lumMod val="0"/>
                <a:lumOff val="100000"/>
              </a:schemeClr>
            </a:gs>
            <a:gs pos="3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71"/>
          <a:stretch/>
        </p:blipFill>
        <p:spPr>
          <a:xfrm>
            <a:off x="204787" y="534836"/>
            <a:ext cx="5771141" cy="57689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76" b="57307"/>
          <a:stretch/>
        </p:blipFill>
        <p:spPr>
          <a:xfrm>
            <a:off x="6179127" y="850434"/>
            <a:ext cx="5708073" cy="513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5FB8D"/>
            </a:gs>
            <a:gs pos="6000">
              <a:schemeClr val="accent6">
                <a:lumMod val="0"/>
                <a:lumOff val="100000"/>
              </a:schemeClr>
            </a:gs>
            <a:gs pos="3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898" r="-4162" b="22238"/>
          <a:stretch/>
        </p:blipFill>
        <p:spPr>
          <a:xfrm>
            <a:off x="331006" y="840508"/>
            <a:ext cx="3400485" cy="4843281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92018" y="-2906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Павловтар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дьиэ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кэргэттэрэ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399" b="32525"/>
          <a:stretch/>
        </p:blipFill>
        <p:spPr>
          <a:xfrm>
            <a:off x="4192503" y="840507"/>
            <a:ext cx="3280279" cy="48432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1" r="26345"/>
          <a:stretch/>
        </p:blipFill>
        <p:spPr>
          <a:xfrm>
            <a:off x="7689357" y="840507"/>
            <a:ext cx="4147128" cy="49625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031248" y="5803032"/>
            <a:ext cx="70672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dirty="0" err="1" smtClean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Үлэ</a:t>
            </a:r>
            <a:r>
              <a:rPr lang="ru-RU" sz="4800" b="1" dirty="0" smtClean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киһини</a:t>
            </a:r>
            <a:r>
              <a:rPr lang="ru-RU" sz="4800" b="1" dirty="0" smtClean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киэргэтэр</a:t>
            </a:r>
            <a:r>
              <a:rPr lang="ru-RU" sz="4800" b="1" dirty="0" smtClean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800" b="1" dirty="0">
              <a:solidFill>
                <a:srgbClr val="0074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191" b="32929"/>
          <a:stretch/>
        </p:blipFill>
        <p:spPr>
          <a:xfrm>
            <a:off x="474140" y="962292"/>
            <a:ext cx="3189496" cy="459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5FB8D"/>
            </a:gs>
            <a:gs pos="6000">
              <a:schemeClr val="accent6">
                <a:lumMod val="0"/>
                <a:lumOff val="100000"/>
              </a:schemeClr>
            </a:gs>
            <a:gs pos="3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031248" y="5803032"/>
            <a:ext cx="70672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dirty="0" err="1" smtClean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Үлэ</a:t>
            </a:r>
            <a:r>
              <a:rPr lang="ru-RU" sz="4800" b="1" dirty="0" smtClean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киһини</a:t>
            </a:r>
            <a:r>
              <a:rPr lang="ru-RU" sz="4800" b="1" dirty="0" smtClean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киэргэтэр</a:t>
            </a:r>
            <a:r>
              <a:rPr lang="ru-RU" sz="4800" b="1" dirty="0" smtClean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800" b="1" dirty="0">
              <a:solidFill>
                <a:srgbClr val="0074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191" b="32929"/>
          <a:stretch/>
        </p:blipFill>
        <p:spPr>
          <a:xfrm>
            <a:off x="293819" y="408969"/>
            <a:ext cx="3691345" cy="53234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4" r="7268" b="31717"/>
          <a:stretch/>
        </p:blipFill>
        <p:spPr>
          <a:xfrm>
            <a:off x="4059055" y="706183"/>
            <a:ext cx="3861858" cy="47290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03" b="31717"/>
          <a:stretch/>
        </p:blipFill>
        <p:spPr>
          <a:xfrm>
            <a:off x="8189704" y="339465"/>
            <a:ext cx="3577424" cy="539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1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5FB8D"/>
            </a:gs>
            <a:gs pos="6000">
              <a:schemeClr val="accent6">
                <a:lumMod val="0"/>
                <a:lumOff val="100000"/>
              </a:schemeClr>
            </a:gs>
            <a:gs pos="3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695" y="1662926"/>
            <a:ext cx="4231905" cy="2372432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01254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Корякиннар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дьиэ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кэргэттэрэ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" r="438" b="27542"/>
          <a:stretch/>
        </p:blipFill>
        <p:spPr>
          <a:xfrm>
            <a:off x="8720858" y="1382279"/>
            <a:ext cx="3098223" cy="29337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8" t="22761" r="16419" b="1550"/>
          <a:stretch/>
        </p:blipFill>
        <p:spPr>
          <a:xfrm>
            <a:off x="227156" y="1382279"/>
            <a:ext cx="3833092" cy="519083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60248" y="4803267"/>
            <a:ext cx="82317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dirty="0" err="1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Олорор</a:t>
            </a:r>
            <a:r>
              <a:rPr lang="ru-RU" sz="4800" b="1" dirty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мутуккун</a:t>
            </a:r>
            <a:r>
              <a:rPr lang="ru-RU" sz="4800" b="1" dirty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кэрдимэ</a:t>
            </a:r>
            <a:r>
              <a:rPr lang="ru-RU" sz="4800" b="1" dirty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67576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5FB8D"/>
            </a:gs>
            <a:gs pos="6000">
              <a:schemeClr val="accent6">
                <a:lumMod val="0"/>
                <a:lumOff val="100000"/>
              </a:schemeClr>
            </a:gs>
            <a:gs pos="3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0975" y="231267"/>
            <a:ext cx="116393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b="1" dirty="0" err="1" smtClean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Сүрэхтээх</a:t>
            </a:r>
            <a:r>
              <a:rPr lang="ru-RU" sz="5400" b="1" dirty="0" smtClean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киһи</a:t>
            </a:r>
            <a:r>
              <a:rPr lang="ru-RU" sz="5400" b="1" dirty="0" smtClean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туохтан</a:t>
            </a:r>
            <a:r>
              <a:rPr lang="ru-RU" sz="5400" b="1" dirty="0" smtClean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5400" b="1" dirty="0" err="1" smtClean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маппат</a:t>
            </a:r>
            <a:r>
              <a:rPr lang="ru-RU" sz="5400" b="1" dirty="0" smtClean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400" b="1" dirty="0">
              <a:solidFill>
                <a:srgbClr val="0074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35" y="2039074"/>
            <a:ext cx="4593357" cy="3445018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7" r="-6207" b="13131"/>
          <a:stretch/>
        </p:blipFill>
        <p:spPr>
          <a:xfrm>
            <a:off x="8063154" y="1900528"/>
            <a:ext cx="3925646" cy="32789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581" y="1307019"/>
            <a:ext cx="2761384" cy="490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1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5FB8D"/>
            </a:gs>
            <a:gs pos="6000">
              <a:schemeClr val="accent6">
                <a:lumMod val="0"/>
                <a:lumOff val="100000"/>
              </a:schemeClr>
            </a:gs>
            <a:gs pos="3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-69619" y="189251"/>
            <a:ext cx="11981874" cy="13701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6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Сыаналаныы</a:t>
            </a:r>
            <a:endParaRPr lang="ru-RU" sz="6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000" r="100000">
                        <a14:foregroundMark x1="41000" y1="7559" x2="25500" y2="17927"/>
                        <a14:foregroundMark x1="56000" y1="68683" x2="27000" y2="77538"/>
                        <a14:foregroundMark x1="46000" y1="26350" x2="69000" y2="13607"/>
                        <a14:foregroundMark x1="59000" y1="75162" x2="59000" y2="91577"/>
                        <a14:foregroundMark x1="39000" y1="79482" x2="42000" y2="75810"/>
                        <a14:foregroundMark x1="66000" y1="79482" x2="66500" y2="90497"/>
                        <a14:foregroundMark x1="42000" y1="90497" x2="34000" y2="85961"/>
                        <a14:foregroundMark x1="47000" y1="89417" x2="56000" y2="88769"/>
                        <a14:foregroundMark x1="40500" y1="26566" x2="19000" y2="17711"/>
                        <a14:foregroundMark x1="41000" y1="14039" x2="40500" y2="12743"/>
                        <a14:foregroundMark x1="59000" y1="13823" x2="59000" y2="12959"/>
                        <a14:foregroundMark x1="34500" y1="22894" x2="38500" y2="21814"/>
                        <a14:foregroundMark x1="42000" y1="20950" x2="42000" y2="20302"/>
                        <a14:foregroundMark x1="40000" y1="93952" x2="31500" y2="89417"/>
                        <a14:foregroundMark x1="67500" y1="24838" x2="65500" y2="211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19" y="1071418"/>
            <a:ext cx="2450553" cy="566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4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5FB8D"/>
            </a:gs>
            <a:gs pos="6000">
              <a:schemeClr val="accent6">
                <a:lumMod val="0"/>
                <a:lumOff val="100000"/>
              </a:schemeClr>
            </a:gs>
            <a:gs pos="3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5909" y="126220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 </a:t>
            </a:r>
            <a:r>
              <a:rPr lang="ru-RU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оҕото</a:t>
            </a:r>
            <a:r>
              <a:rPr lang="ru-RU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буоларгынан</a:t>
            </a:r>
            <a:r>
              <a:rPr lang="ru-RU" sz="6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киэҥ</a:t>
            </a:r>
            <a:r>
              <a:rPr lang="ru-RU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тутун</a:t>
            </a:r>
            <a:r>
              <a:rPr lang="ru-RU" sz="6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билиигин</a:t>
            </a:r>
            <a:r>
              <a:rPr lang="ru-RU" sz="6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хаҥат</a:t>
            </a:r>
            <a:r>
              <a:rPr lang="ru-RU" sz="6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кэрэни</a:t>
            </a:r>
            <a:r>
              <a:rPr lang="ru-RU" sz="6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кэрэхсээ</a:t>
            </a:r>
            <a:r>
              <a:rPr lang="ru-RU" sz="6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үтүөнү</a:t>
            </a:r>
            <a:r>
              <a:rPr lang="ru-RU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үксэт</a:t>
            </a:r>
            <a:r>
              <a:rPr lang="ru-RU" sz="6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6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5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5FB8D"/>
            </a:gs>
            <a:gs pos="6000">
              <a:schemeClr val="accent6">
                <a:lumMod val="0"/>
                <a:lumOff val="100000"/>
              </a:schemeClr>
            </a:gs>
            <a:gs pos="3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701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1500" b="1" dirty="0" err="1" smtClean="0">
                <a:solidFill>
                  <a:srgbClr val="C00000"/>
                </a:solidFill>
              </a:rPr>
              <a:t>сө</a:t>
            </a:r>
            <a:r>
              <a:rPr lang="ru-RU" sz="11500" b="1" dirty="0" smtClean="0">
                <a:solidFill>
                  <a:srgbClr val="C00000"/>
                </a:solidFill>
              </a:rPr>
              <a:t>   </a:t>
            </a:r>
            <a:r>
              <a:rPr lang="ru-RU" sz="11500" b="1" dirty="0" err="1" smtClean="0">
                <a:solidFill>
                  <a:srgbClr val="C00000"/>
                </a:solidFill>
              </a:rPr>
              <a:t>о</a:t>
            </a:r>
            <a:r>
              <a:rPr lang="ru-RU" sz="11500" b="1" dirty="0" err="1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һ</a:t>
            </a:r>
            <a:r>
              <a:rPr lang="ru-RU" sz="11500" b="1" dirty="0" err="1" smtClean="0">
                <a:solidFill>
                  <a:srgbClr val="C00000"/>
                </a:solidFill>
              </a:rPr>
              <a:t>ноох</a:t>
            </a:r>
            <a:r>
              <a:rPr lang="ru-RU" sz="11500" b="1" dirty="0" smtClean="0">
                <a:solidFill>
                  <a:srgbClr val="C00000"/>
                </a:solidFill>
              </a:rPr>
              <a:t> -   </a:t>
            </a:r>
            <a:r>
              <a:rPr lang="ru-RU" sz="11500" b="1" dirty="0" err="1" smtClean="0">
                <a:solidFill>
                  <a:srgbClr val="C00000"/>
                </a:solidFill>
              </a:rPr>
              <a:t>бөгэ</a:t>
            </a:r>
            <a:r>
              <a:rPr lang="ru-RU" sz="11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11500" b="1" dirty="0" smtClean="0">
                <a:solidFill>
                  <a:srgbClr val="C00000"/>
                </a:solidFill>
              </a:rPr>
              <a:t>    </a:t>
            </a:r>
            <a:r>
              <a:rPr lang="ru-RU" sz="11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үө</a:t>
            </a:r>
            <a:r>
              <a:rPr lang="ru-RU" sz="11500" b="1" dirty="0" err="1" smtClean="0">
                <a:solidFill>
                  <a:srgbClr val="C00000"/>
                </a:solidFill>
              </a:rPr>
              <a:t>ээрҕ</a:t>
            </a:r>
            <a:endParaRPr lang="ru-RU" sz="11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7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5FB8D"/>
            </a:gs>
            <a:gs pos="6000">
              <a:schemeClr val="accent6">
                <a:lumMod val="0"/>
                <a:lumOff val="100000"/>
              </a:schemeClr>
            </a:gs>
            <a:gs pos="3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79582" y="1179079"/>
            <a:ext cx="10515600" cy="13701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1500" b="1" dirty="0" err="1" smtClean="0">
                <a:solidFill>
                  <a:srgbClr val="C00000"/>
                </a:solidFill>
              </a:rPr>
              <a:t>өс</a:t>
            </a:r>
            <a:r>
              <a:rPr lang="ru-RU" sz="11500" b="1" dirty="0" smtClean="0">
                <a:solidFill>
                  <a:srgbClr val="C00000"/>
                </a:solidFill>
              </a:rPr>
              <a:t>   </a:t>
            </a:r>
            <a:r>
              <a:rPr lang="ru-RU" sz="11500" b="1" dirty="0" err="1" smtClean="0">
                <a:solidFill>
                  <a:srgbClr val="C00000"/>
                </a:solidFill>
              </a:rPr>
              <a:t>хо</a:t>
            </a:r>
            <a:r>
              <a:rPr lang="ru-RU" sz="11500" b="1" dirty="0" err="1" smtClean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һ</a:t>
            </a:r>
            <a:r>
              <a:rPr lang="ru-RU" sz="11500" b="1" dirty="0" err="1" smtClean="0">
                <a:solidFill>
                  <a:srgbClr val="C00000"/>
                </a:solidFill>
              </a:rPr>
              <a:t>оон</a:t>
            </a:r>
            <a:r>
              <a:rPr lang="ru-RU" sz="11500" b="1" dirty="0" smtClean="0">
                <a:solidFill>
                  <a:srgbClr val="C00000"/>
                </a:solidFill>
              </a:rPr>
              <a:t> -   </a:t>
            </a:r>
            <a:r>
              <a:rPr lang="ru-RU" sz="11500" b="1" dirty="0" err="1" smtClean="0">
                <a:solidFill>
                  <a:srgbClr val="C00000"/>
                </a:solidFill>
              </a:rPr>
              <a:t>өб</a:t>
            </a:r>
            <a:r>
              <a:rPr lang="ru-RU" sz="11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11500" b="1" dirty="0" err="1" smtClean="0">
                <a:solidFill>
                  <a:srgbClr val="C00000"/>
                </a:solidFill>
              </a:rPr>
              <a:t>гэ</a:t>
            </a:r>
            <a:r>
              <a:rPr lang="ru-RU" sz="11500" b="1" dirty="0" smtClean="0">
                <a:solidFill>
                  <a:srgbClr val="C00000"/>
                </a:solidFill>
              </a:rPr>
              <a:t>   </a:t>
            </a:r>
            <a:r>
              <a:rPr lang="ru-RU" sz="115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үө</a:t>
            </a:r>
            <a:r>
              <a:rPr lang="ru-RU" sz="11500" b="1" dirty="0" err="1" smtClean="0">
                <a:solidFill>
                  <a:srgbClr val="C00000"/>
                </a:solidFill>
              </a:rPr>
              <a:t>рэҕэ</a:t>
            </a:r>
            <a:endParaRPr lang="ru-RU" sz="11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7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5FB8D"/>
            </a:gs>
            <a:gs pos="6000">
              <a:schemeClr val="accent6">
                <a:lumMod val="0"/>
                <a:lumOff val="100000"/>
              </a:schemeClr>
            </a:gs>
            <a:gs pos="3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90420" y="218499"/>
            <a:ext cx="10515600" cy="13701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800" b="1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ru-RU" sz="8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8800" b="1" dirty="0" err="1" smtClean="0">
                <a:solidFill>
                  <a:schemeClr val="accent1">
                    <a:lumMod val="75000"/>
                  </a:schemeClr>
                </a:solidFill>
              </a:rPr>
              <a:t>сорудах</a:t>
            </a:r>
            <a:endParaRPr lang="ru-RU" sz="8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88799" y="2200626"/>
            <a:ext cx="927356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l-GR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ru-RU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хоһоон</a:t>
            </a:r>
            <a:r>
              <a:rPr lang="ru-RU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диэн</a:t>
            </a:r>
            <a:r>
              <a:rPr lang="ru-RU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тугуй</a:t>
            </a:r>
            <a:r>
              <a:rPr lang="ru-RU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sz="6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8272" y="3308622"/>
            <a:ext cx="1112058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l-GR" sz="40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ru-RU" sz="40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40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хоһоон</a:t>
            </a:r>
            <a:r>
              <a:rPr lang="ru-RU" sz="40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диэн</a:t>
            </a:r>
            <a:r>
              <a:rPr lang="ru-RU" sz="40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лох-дьаьах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сиэр-майгы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туһунан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түмүктэммит</a:t>
            </a:r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өйү-санааны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а5ыйах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бэргэн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тылынан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этии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9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5FB8D"/>
            </a:gs>
            <a:gs pos="6000">
              <a:schemeClr val="accent6">
                <a:lumMod val="0"/>
                <a:lumOff val="100000"/>
              </a:schemeClr>
            </a:gs>
            <a:gs pos="3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62710" y="135370"/>
            <a:ext cx="10515600" cy="13701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800" b="1" dirty="0" smtClean="0">
                <a:solidFill>
                  <a:schemeClr val="accent1">
                    <a:lumMod val="75000"/>
                  </a:schemeClr>
                </a:solidFill>
              </a:rPr>
              <a:t>II</a:t>
            </a:r>
            <a:r>
              <a:rPr lang="ru-RU" sz="8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8800" b="1" dirty="0" err="1" smtClean="0">
                <a:solidFill>
                  <a:schemeClr val="accent1">
                    <a:lumMod val="75000"/>
                  </a:schemeClr>
                </a:solidFill>
              </a:rPr>
              <a:t>сорудах</a:t>
            </a:r>
            <a:endParaRPr lang="ru-RU" sz="8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1811" y="1383231"/>
            <a:ext cx="8757397" cy="2976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6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Ханнык</a:t>
            </a:r>
            <a:r>
              <a:rPr lang="ru-RU" sz="6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өс</a:t>
            </a:r>
            <a:r>
              <a:rPr lang="ru-RU" sz="66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</a:t>
            </a:r>
            <a:r>
              <a:rPr lang="ru-RU" sz="6600" dirty="0" err="1" smtClean="0">
                <a:solidFill>
                  <a:srgbClr val="C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һ</a:t>
            </a:r>
            <a:r>
              <a:rPr lang="ru-RU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ооннору</a:t>
            </a:r>
            <a:r>
              <a:rPr lang="ru-RU" sz="66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билэҕитий</a:t>
            </a:r>
            <a:r>
              <a:rPr lang="ru-RU" sz="6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ru-RU" sz="6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1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5FB8D"/>
            </a:gs>
            <a:gs pos="6000">
              <a:schemeClr val="accent6">
                <a:lumMod val="0"/>
                <a:lumOff val="100000"/>
              </a:schemeClr>
            </a:gs>
            <a:gs pos="3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88820" y="357043"/>
            <a:ext cx="10515600" cy="13701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800" b="1" dirty="0" smtClean="0">
                <a:solidFill>
                  <a:schemeClr val="accent1">
                    <a:lumMod val="75000"/>
                  </a:schemeClr>
                </a:solidFill>
              </a:rPr>
              <a:t>III</a:t>
            </a:r>
            <a:r>
              <a:rPr lang="ru-RU" sz="8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8800" b="1" dirty="0" err="1" smtClean="0">
                <a:solidFill>
                  <a:schemeClr val="accent1">
                    <a:lumMod val="75000"/>
                  </a:schemeClr>
                </a:solidFill>
              </a:rPr>
              <a:t>сорудах</a:t>
            </a:r>
            <a:endParaRPr lang="ru-RU" sz="8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7749" y="1627970"/>
            <a:ext cx="10195227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ϴс </a:t>
            </a:r>
            <a:r>
              <a:rPr lang="ru-RU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хо</a:t>
            </a:r>
            <a:r>
              <a:rPr lang="ru-RU" sz="6600" dirty="0" err="1" smtClean="0">
                <a:solidFill>
                  <a:srgbClr val="C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һ</a:t>
            </a:r>
            <a:r>
              <a:rPr lang="ru-RU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оон</a:t>
            </a:r>
            <a:r>
              <a:rPr lang="ru-RU" sz="66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бы</a:t>
            </a:r>
            <a:r>
              <a:rPr lang="ru-RU" sz="6600" dirty="0" err="1" smtClean="0">
                <a:solidFill>
                  <a:srgbClr val="C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һ</a:t>
            </a:r>
            <a:r>
              <a:rPr lang="ru-RU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аарыытыгар</a:t>
            </a:r>
            <a:r>
              <a:rPr lang="ru-RU" sz="66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ru-RU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сөп</a:t>
            </a:r>
            <a:r>
              <a:rPr lang="ru-RU" sz="66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</a:t>
            </a:r>
            <a:r>
              <a:rPr lang="ru-RU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</a:t>
            </a:r>
            <a:r>
              <a:rPr lang="ru-RU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бэ</a:t>
            </a:r>
            <a:r>
              <a:rPr lang="ru-RU" sz="6600" dirty="0" err="1" smtClean="0">
                <a:solidFill>
                  <a:srgbClr val="C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һ</a:t>
            </a:r>
            <a:r>
              <a:rPr lang="ru-RU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эр</a:t>
            </a:r>
            <a:r>
              <a:rPr lang="ru-RU" sz="66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660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тиэки</a:t>
            </a:r>
            <a:r>
              <a:rPr lang="ru-RU" sz="6600" smtClean="0">
                <a:solidFill>
                  <a:srgbClr val="C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һи</a:t>
            </a:r>
            <a:r>
              <a:rPr lang="ru-RU" sz="660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6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булуу</a:t>
            </a:r>
            <a:r>
              <a:rPr lang="ru-RU" sz="6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6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5FB8D"/>
            </a:gs>
            <a:gs pos="6000">
              <a:schemeClr val="accent6">
                <a:lumMod val="0"/>
                <a:lumOff val="100000"/>
              </a:schemeClr>
            </a:gs>
            <a:gs pos="3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16528" y="495589"/>
            <a:ext cx="10515600" cy="13701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800" b="1" dirty="0" smtClean="0">
                <a:solidFill>
                  <a:schemeClr val="accent1">
                    <a:lumMod val="75000"/>
                  </a:schemeClr>
                </a:solidFill>
              </a:rPr>
              <a:t>IV</a:t>
            </a:r>
            <a:r>
              <a:rPr lang="ru-RU" sz="8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8800" b="1" dirty="0" err="1" smtClean="0">
                <a:solidFill>
                  <a:schemeClr val="accent1">
                    <a:lumMod val="75000"/>
                  </a:schemeClr>
                </a:solidFill>
              </a:rPr>
              <a:t>сорудах</a:t>
            </a:r>
            <a:endParaRPr lang="ru-RU" sz="8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3216" y="2043608"/>
            <a:ext cx="8190063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Кэпсээҥҥэ</a:t>
            </a:r>
            <a:r>
              <a:rPr lang="ru-RU" sz="66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сөптөөх</a:t>
            </a:r>
            <a:r>
              <a:rPr lang="ru-RU" sz="66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ru-RU" sz="6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ө</a:t>
            </a:r>
            <a:r>
              <a:rPr lang="ru-RU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66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хо</a:t>
            </a:r>
            <a:r>
              <a:rPr lang="ru-RU" sz="6600" dirty="0" err="1" smtClean="0">
                <a:solidFill>
                  <a:srgbClr val="C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һ</a:t>
            </a:r>
            <a:r>
              <a:rPr lang="ru-RU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ооннору</a:t>
            </a:r>
            <a:r>
              <a:rPr lang="ru-RU" sz="66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66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талыы</a:t>
            </a:r>
            <a:r>
              <a:rPr lang="ru-RU" sz="6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5FB8D"/>
            </a:gs>
            <a:gs pos="6000">
              <a:schemeClr val="accent6">
                <a:lumMod val="0"/>
                <a:lumOff val="100000"/>
              </a:schemeClr>
            </a:gs>
            <a:gs pos="3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708892" y="200026"/>
            <a:ext cx="10515600" cy="137015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</a:rPr>
              <a:t>V</a:t>
            </a:r>
            <a:r>
              <a:rPr lang="ru-RU" sz="8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8800" b="1" dirty="0" err="1" smtClean="0">
                <a:solidFill>
                  <a:schemeClr val="accent1">
                    <a:lumMod val="75000"/>
                  </a:schemeClr>
                </a:solidFill>
              </a:rPr>
              <a:t>сорудах</a:t>
            </a:r>
            <a:endParaRPr lang="ru-RU" sz="8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0857" y="1877352"/>
            <a:ext cx="958204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ϴс </a:t>
            </a:r>
            <a:r>
              <a:rPr lang="ru-RU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хо</a:t>
            </a:r>
            <a:r>
              <a:rPr lang="ru-RU" sz="6600" dirty="0" err="1" smtClean="0">
                <a:solidFill>
                  <a:srgbClr val="C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һ</a:t>
            </a:r>
            <a:r>
              <a:rPr lang="ru-RU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ооннору</a:t>
            </a:r>
            <a:r>
              <a:rPr lang="ru-RU" sz="66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саа</a:t>
            </a:r>
            <a:r>
              <a:rPr lang="ru-RU" sz="6600" dirty="0" err="1" smtClean="0">
                <a:solidFill>
                  <a:srgbClr val="C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һ</a:t>
            </a:r>
            <a:r>
              <a:rPr lang="ru-RU" sz="66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ылаа</a:t>
            </a:r>
            <a:r>
              <a:rPr lang="ru-RU" sz="66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7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95FB8D"/>
            </a:gs>
            <a:gs pos="6000">
              <a:schemeClr val="accent6">
                <a:lumMod val="0"/>
                <a:lumOff val="100000"/>
              </a:schemeClr>
            </a:gs>
            <a:gs pos="3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815" r="-3774"/>
          <a:stretch/>
        </p:blipFill>
        <p:spPr>
          <a:xfrm>
            <a:off x="335331" y="1325563"/>
            <a:ext cx="4532234" cy="4494646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5763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Лаврентьевтар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дьиэ</a:t>
            </a:r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кэргэттэрэ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32684" y="5820209"/>
            <a:ext cx="85402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dirty="0" err="1" smtClean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Үөрэх</a:t>
            </a:r>
            <a:r>
              <a:rPr lang="ru-RU" sz="4800" b="1" dirty="0" smtClean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баар</a:t>
            </a:r>
            <a:r>
              <a:rPr lang="ru-RU" sz="4800" b="1" dirty="0" smtClean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4800" b="1" dirty="0" err="1" smtClean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бараммат</a:t>
            </a:r>
            <a:r>
              <a:rPr lang="ru-RU" sz="4800" b="1" dirty="0" smtClean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баай</a:t>
            </a:r>
            <a:r>
              <a:rPr lang="ru-RU" sz="4800" b="1" dirty="0" smtClean="0">
                <a:solidFill>
                  <a:srgbClr val="0074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800" b="1" dirty="0">
              <a:solidFill>
                <a:srgbClr val="00743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997" y="1325563"/>
            <a:ext cx="6517159" cy="411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0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154</Words>
  <Application>Microsoft Office PowerPoint</Application>
  <PresentationFormat>Широкоэкранный</PresentationFormat>
  <Paragraphs>39</Paragraphs>
  <Slides>17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Кылаас таһынаа5ы дьарык 2 кылаас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Лаврентьевтар дьиэ кэргэттэрэ</vt:lpstr>
      <vt:lpstr>Докторовтар дьиэ кэргэттэрэ</vt:lpstr>
      <vt:lpstr>Презентация PowerPoint</vt:lpstr>
      <vt:lpstr>Павловтар дьиэ кэргэттэрэ</vt:lpstr>
      <vt:lpstr>Презентация PowerPoint</vt:lpstr>
      <vt:lpstr>Корякиннар дьиэ кэргэттэрэ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кылаас</dc:title>
  <dc:creator>user</dc:creator>
  <cp:lastModifiedBy>user</cp:lastModifiedBy>
  <cp:revision>23</cp:revision>
  <dcterms:created xsi:type="dcterms:W3CDTF">2021-12-08T08:51:21Z</dcterms:created>
  <dcterms:modified xsi:type="dcterms:W3CDTF">2021-12-13T06:04:19Z</dcterms:modified>
</cp:coreProperties>
</file>