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4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4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9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6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6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5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6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7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6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8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4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8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86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8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8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5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65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2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587" name="Прямоугольник 7"/>
          <p:cNvSpPr/>
          <p:nvPr/>
        </p:nvSpPr>
        <p:spPr>
          <a:xfrm>
            <a:off x="2571736" y="4398496"/>
            <a:ext cx="5000660" cy="646331"/>
          </a:xfrm>
          <a:prstGeom prst="rect"/>
        </p:spPr>
        <p:txBody>
          <a:bodyPr wrap="square">
            <a:spAutoFit/>
          </a:bodyPr>
          <a:p>
            <a:endParaRPr dirty="0"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3" name="Содержимое 3" descr="18504661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73083" t="13541" r="4485" b="8333"/>
          <a:stretch>
            <a:fillRect/>
          </a:stretch>
        </p:blipFill>
        <p:spPr>
          <a:xfrm>
            <a:off x="6929454" y="239294"/>
            <a:ext cx="1714512" cy="4372006"/>
          </a:xfrm>
          <a:prstGeom prst="rect"/>
        </p:spPr>
      </p:pic>
      <p:sp>
        <p:nvSpPr>
          <p:cNvPr id="1048588" name="TextBox 10"/>
          <p:cNvSpPr txBox="1"/>
          <p:nvPr/>
        </p:nvSpPr>
        <p:spPr>
          <a:xfrm>
            <a:off x="1643042" y="1785926"/>
            <a:ext cx="7048432" cy="13487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dirty="0" sz="28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Нестандартное </a:t>
            </a:r>
          </a:p>
          <a:p>
            <a:r>
              <a:rPr dirty="0" sz="28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физкультурное  оборудование</a:t>
            </a:r>
          </a:p>
          <a:p>
            <a:r>
              <a:rPr dirty="0" sz="28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sz="2800"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9" name="TextBox 11"/>
          <p:cNvSpPr txBox="1"/>
          <p:nvPr/>
        </p:nvSpPr>
        <p:spPr>
          <a:xfrm>
            <a:off x="4286248" y="4714884"/>
            <a:ext cx="4500594" cy="13106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:</a:t>
            </a:r>
          </a:p>
          <a:p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Луиза Егоровна </a:t>
            </a:r>
            <a:endParaRPr altLang="en-US" lang="zh-CN"/>
          </a:p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altLang="en-US" dirty="0" sz="20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en-US"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Гуляева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70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15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1" name="Рисунок 5" descr="IMG_20170211_171723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643174" y="571480"/>
            <a:ext cx="5500726" cy="407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16" name="TextBox 6"/>
          <p:cNvSpPr txBox="1"/>
          <p:nvPr/>
        </p:nvSpPr>
        <p:spPr>
          <a:xfrm>
            <a:off x="2786050" y="5214950"/>
            <a:ext cx="5857916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Тренажер для формирования мелкой моторики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:Учить детей находить отверстие, чтоб покормить ,развивать мелкие мышцы пальцев. 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72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18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3" name="Рисунок 5" descr="IMG_20170211_171604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571736" y="571480"/>
            <a:ext cx="5500726" cy="407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19" name="TextBox 6"/>
          <p:cNvSpPr txBox="1"/>
          <p:nvPr/>
        </p:nvSpPr>
        <p:spPr>
          <a:xfrm>
            <a:off x="2285984" y="5357826"/>
            <a:ext cx="5433893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«Веселые гантели»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 :развитие  мышц плечевого пояса и рук 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74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21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5" name="Рисунок 5" descr="IMG_20170211_171532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857488" y="428604"/>
            <a:ext cx="5572164" cy="413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22" name="TextBox 6"/>
          <p:cNvSpPr txBox="1"/>
          <p:nvPr/>
        </p:nvSpPr>
        <p:spPr>
          <a:xfrm>
            <a:off x="3071802" y="4786322"/>
            <a:ext cx="4989997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«Штанга»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развитие различных групп мышц .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76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24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7" name="Рисунок 5" descr="IMG_20170211_17204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16200000">
            <a:off x="3264386" y="-192608"/>
            <a:ext cx="3972552" cy="535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25" name="TextBox 6"/>
          <p:cNvSpPr txBox="1"/>
          <p:nvPr/>
        </p:nvSpPr>
        <p:spPr>
          <a:xfrm>
            <a:off x="2643174" y="4786322"/>
            <a:ext cx="5500726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«Гири»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:развивать мышцы рук, воспитывать выносливость  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78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27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9" name="Рисунок 5" descr="IMG_20170211_171943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857488" y="928670"/>
            <a:ext cx="5429288" cy="4025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28" name="TextBox 6"/>
          <p:cNvSpPr txBox="1"/>
          <p:nvPr/>
        </p:nvSpPr>
        <p:spPr>
          <a:xfrm>
            <a:off x="2285983" y="5072074"/>
            <a:ext cx="6143669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«Веселая </a:t>
            </a:r>
            <a:r>
              <a:rPr dirty="0" sz="2000" lang="ru-RU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попадалочка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ловкость ,меткость, глазомер, координацию движений рук.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80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30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1" name="Рисунок 5" descr="IMG_20170211_171914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786050" y="642918"/>
            <a:ext cx="5214974" cy="3866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31" name="Прямоугольник 8"/>
          <p:cNvSpPr/>
          <p:nvPr/>
        </p:nvSpPr>
        <p:spPr>
          <a:xfrm>
            <a:off x="2285984" y="4500570"/>
            <a:ext cx="6429420" cy="1785104"/>
          </a:xfrm>
          <a:prstGeom prst="rect"/>
        </p:spPr>
        <p:txBody>
          <a:bodyPr wrap="square">
            <a:spAutoFit/>
          </a:bodyPr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zh-CN" dirty="0" sz="2000" lang="ru-RU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«Дорожка здоровья»</a:t>
            </a:r>
          </a:p>
          <a:p>
            <a:pPr fontAlgn="base" lvl="0">
              <a:spcBef>
                <a:spcPct val="0"/>
              </a:spcBef>
              <a:spcAft>
                <a:spcPct val="0"/>
              </a:spcAft>
            </a:pPr>
            <a:r>
              <a:rPr altLang="zh-CN" dirty="0" sz="2000" lang="ru-RU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Цель</a:t>
            </a:r>
            <a:r>
              <a:rPr altLang="zh-CN" dirty="0" sz="2000" lang="ru-RU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: профилактика плоскостопия </a:t>
            </a:r>
            <a:r>
              <a:rPr altLang="zh-CN" dirty="0" sz="1600" lang="ru-RU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,</a:t>
            </a:r>
            <a:r>
              <a:rPr dirty="0" sz="1000" lang="ru-RU" smtClean="0">
                <a:solidFill>
                  <a:srgbClr val="002060"/>
                </a:solidFill>
              </a:rPr>
              <a:t> 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мышц нижних конечностей, координации, ловкости, внимания, массаж рефлекторных зон стопы; формирование навыков различных видов ходьбы, прыжков.</a:t>
            </a:r>
          </a:p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endParaRPr altLang="zh-CN" dirty="0" sz="1000"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82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33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3" name="Рисунок 5" descr="IMG_20170211_17222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928926" y="785794"/>
            <a:ext cx="5143536" cy="381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34" name="TextBox 6"/>
          <p:cNvSpPr txBox="1"/>
          <p:nvPr/>
        </p:nvSpPr>
        <p:spPr>
          <a:xfrm>
            <a:off x="2571736" y="4857760"/>
            <a:ext cx="6215106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Удочка 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Sakha Times New Roman" pitchFamily="18" charset="0"/>
                <a:cs typeface="Sakha 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Sakha Times New Roman" pitchFamily="18" charset="0"/>
                <a:cs typeface="Sakha Times New Roman" pitchFamily="18" charset="0"/>
              </a:rPr>
              <a:t>: Развивать общую и мелкую моторику, точность, переключаемость общих и мелких движений рук.</a:t>
            </a:r>
            <a:endParaRPr dirty="0" sz="2000" lang="ru-RU">
              <a:solidFill>
                <a:srgbClr val="002060"/>
              </a:solidFill>
              <a:latin typeface="Sakha Times New Roman" pitchFamily="18" charset="0"/>
              <a:cs typeface="Sakha 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84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36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85" name="Рисунок 5" descr="IMG_20170211_172346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16200000">
            <a:off x="3483578" y="-54611"/>
            <a:ext cx="4000528" cy="539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37" name="TextBox 6"/>
          <p:cNvSpPr txBox="1"/>
          <p:nvPr/>
        </p:nvSpPr>
        <p:spPr>
          <a:xfrm>
            <a:off x="2857488" y="5143512"/>
            <a:ext cx="5214974" cy="13234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 «</a:t>
            </a:r>
            <a:r>
              <a:rPr dirty="0" sz="2000" lang="ru-RU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Моталочка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Совершенствовать умение наматывать веревочку на карандаш  развивая координацию движений кисти и пальцев .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4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591" name="Прямоугольник 7"/>
          <p:cNvSpPr/>
          <p:nvPr/>
        </p:nvSpPr>
        <p:spPr>
          <a:xfrm>
            <a:off x="2571736" y="4398496"/>
            <a:ext cx="5000660" cy="646331"/>
          </a:xfrm>
          <a:prstGeom prst="rect"/>
        </p:spPr>
        <p:txBody>
          <a:bodyPr wrap="square">
            <a:spAutoFit/>
          </a:bodyPr>
          <a:p>
            <a:endParaRPr dirty="0"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5" name="Содержимое 3" descr="18504661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l="73083" t="13541" r="4485" b="8333"/>
          <a:stretch>
            <a:fillRect/>
          </a:stretch>
        </p:blipFill>
        <p:spPr>
          <a:xfrm>
            <a:off x="7429520" y="785794"/>
            <a:ext cx="1428760" cy="3297138"/>
          </a:xfrm>
          <a:prstGeom prst="rect"/>
        </p:spPr>
      </p:pic>
      <p:sp>
        <p:nvSpPr>
          <p:cNvPr id="1048592" name="Rectangle 1"/>
          <p:cNvSpPr>
            <a:spLocks noChangeArrowheads="1"/>
          </p:cNvSpPr>
          <p:nvPr/>
        </p:nvSpPr>
        <p:spPr bwMode="auto">
          <a:xfrm>
            <a:off x="1785918" y="987047"/>
            <a:ext cx="6072230" cy="435864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just" defTabSz="914400" eaLnBrk="1" fontAlgn="base" hangingPunct="1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4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Задачи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FF000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: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rgbClr val="FF0000"/>
              </a:solidFill>
              <a:effectLst/>
              <a:latin typeface="Sakha Times New Roman" pitchFamily="18" charset="0"/>
              <a:cs typeface="Sakha Times New Roman" pitchFamily="18" charset="0"/>
            </a:endParaRPr>
          </a:p>
          <a:p>
            <a:pPr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-Создание</a:t>
            </a:r>
            <a:r>
              <a:rPr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</a:t>
            </a:r>
            <a:r>
              <a:rPr baseline="0" b="0" cap="none" dirty="0" sz="2400" i="0" kumimoji="0" lang="ru-RU" normalizeH="0" err="1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здоровьесберегающей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образовательной среды, направленной на сохранение и укрепление, формирование здоровья детей;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rgbClr val="002060"/>
              </a:solidFill>
              <a:effectLst/>
              <a:latin typeface="Sakha Times New Roman" pitchFamily="18" charset="0"/>
              <a:cs typeface="Sakha Times New Roman" pitchFamily="18" charset="0"/>
            </a:endParaRPr>
          </a:p>
          <a:p>
            <a:pPr algn="just"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- Создание условий для организации двигательной активности детей;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rgbClr val="002060"/>
              </a:solidFill>
              <a:effectLst/>
              <a:latin typeface="Sakha Times New Roman" pitchFamily="18" charset="0"/>
              <a:cs typeface="Sakha Times New Roman" pitchFamily="18" charset="0"/>
            </a:endParaRPr>
          </a:p>
          <a:p>
            <a:pPr defTabSz="914400" eaLnBrk="0" fontAlgn="base" hangingPunct="0" indent="4508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-Укрепление</a:t>
            </a:r>
            <a:r>
              <a:rPr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опорно-двигательного аппарата детей дошкольного возраста с</a:t>
            </a:r>
            <a:r>
              <a:rPr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использованием</a:t>
            </a:r>
            <a:r>
              <a:rPr dirty="0" sz="2400" lang="ru-RU" smtClean="0">
                <a:solidFill>
                  <a:srgbClr val="002060"/>
                </a:solidFill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нестандартного</a:t>
            </a:r>
            <a:r>
              <a:rPr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оборудования по</a:t>
            </a:r>
            <a:r>
              <a:rPr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</a:t>
            </a:r>
            <a:r>
              <a:rPr baseline="0" b="0" cap="none" dirty="0" sz="2400" i="0" kumimoji="0" lang="ru-RU" normalizeH="0" err="1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здоровьесберегающим</a:t>
            </a:r>
            <a:r>
              <a:rPr baseline="0" b="0" cap="none" dirty="0" sz="2400" i="0" kumimoji="0" lang="ru-RU" normalizeH="0" strike="noStrike" u="none" smtClean="0">
                <a:ln>
                  <a:noFill/>
                </a:ln>
                <a:solidFill>
                  <a:srgbClr val="002060"/>
                </a:solidFill>
                <a:effectLst/>
                <a:latin typeface="Sakha Times New Roman" pitchFamily="18" charset="0"/>
                <a:ea typeface="Times New Roman" pitchFamily="18" charset="0"/>
                <a:cs typeface="Sakha Times New Roman" pitchFamily="18" charset="0"/>
              </a:rPr>
              <a:t> технологиям;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rgbClr val="002060"/>
              </a:solidFill>
              <a:effectLst/>
              <a:latin typeface="Sakha Times New Roman" pitchFamily="18" charset="0"/>
              <a:cs typeface="Sakha 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6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594" name="Прямоугольник 7"/>
          <p:cNvSpPr/>
          <p:nvPr/>
        </p:nvSpPr>
        <p:spPr>
          <a:xfrm>
            <a:off x="2571736" y="4398496"/>
            <a:ext cx="5000660" cy="646331"/>
          </a:xfrm>
          <a:prstGeom prst="rect"/>
        </p:spPr>
        <p:txBody>
          <a:bodyPr wrap="square">
            <a:spAutoFit/>
          </a:bodyPr>
          <a:p>
            <a:endParaRPr dirty="0"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5" name="TextBox 9"/>
          <p:cNvSpPr txBox="1"/>
          <p:nvPr/>
        </p:nvSpPr>
        <p:spPr>
          <a:xfrm>
            <a:off x="2714612" y="5143512"/>
            <a:ext cx="4572032" cy="40011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7" name="Рисунок 8" descr="IMG_20170211_171645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500299" y="571480"/>
            <a:ext cx="5357850" cy="3972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596" name="TextBox 10"/>
          <p:cNvSpPr txBox="1"/>
          <p:nvPr/>
        </p:nvSpPr>
        <p:spPr>
          <a:xfrm>
            <a:off x="2357422" y="4857760"/>
            <a:ext cx="5214974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«Настольный футбол»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развивать дыхание и силу выдоха. 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8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pic>
        <p:nvPicPr>
          <p:cNvPr id="2097159" name="Рисунок 8" descr="IMG_20170211_171416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500298" y="500042"/>
            <a:ext cx="5643602" cy="418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598" name="TextBox 5"/>
          <p:cNvSpPr txBox="1"/>
          <p:nvPr/>
        </p:nvSpPr>
        <p:spPr>
          <a:xfrm>
            <a:off x="2428860" y="4857760"/>
            <a:ext cx="6215106" cy="163121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b="1" dirty="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етерок в бутылочке» </a:t>
            </a:r>
          </a:p>
          <a:p>
            <a:r>
              <a:rPr b="1"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развития  дыхательных упражнений, которые обеспечивают полноценный дренаж бронхов, очищают слизистую дыхательных путей, укрепляют дыхательную мускулатуру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60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00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1" name="Рисунок 6" descr="IMG_20170211_171518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2500298" y="785794"/>
            <a:ext cx="5395585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01" name="TextBox 5"/>
          <p:cNvSpPr txBox="1"/>
          <p:nvPr/>
        </p:nvSpPr>
        <p:spPr>
          <a:xfrm>
            <a:off x="2500298" y="5000636"/>
            <a:ext cx="6026875" cy="1615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«Серсо»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умения подбрасывать предмет вверх и ловить его, развивать глазомер ,меткость  ,координацию ,ловкость и внимание 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62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03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3" name="Рисунок 6" descr="IMG_20170211_171845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16200000">
            <a:off x="3308119" y="49412"/>
            <a:ext cx="3813649" cy="514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04" name="TextBox 5"/>
          <p:cNvSpPr txBox="1"/>
          <p:nvPr/>
        </p:nvSpPr>
        <p:spPr>
          <a:xfrm>
            <a:off x="2500298" y="4786322"/>
            <a:ext cx="6168125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«Эспандер» 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мышцы плечевого пояса  рук и  предплечья.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64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06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5" name="Рисунок 6" descr="IMG_20170211_171818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16200000">
            <a:off x="3394566" y="105840"/>
            <a:ext cx="3899737" cy="525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07" name="TextBox 5"/>
          <p:cNvSpPr txBox="1"/>
          <p:nvPr/>
        </p:nvSpPr>
        <p:spPr>
          <a:xfrm>
            <a:off x="2714612" y="4929198"/>
            <a:ext cx="535785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Веселые ленточки для </a:t>
            </a:r>
            <a:r>
              <a:rPr dirty="0" sz="2000" lang="ru-RU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упражнений и подвижных игр</a:t>
            </a:r>
            <a:r>
              <a:rPr dirty="0" sz="2000" 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dirty="0" sz="2000"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66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09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7" name="Рисунок 6" descr="IMG_20170211_17165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10800000">
            <a:off x="2714612" y="571480"/>
            <a:ext cx="5429288" cy="4025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10" name="TextBox 5"/>
          <p:cNvSpPr txBox="1"/>
          <p:nvPr/>
        </p:nvSpPr>
        <p:spPr>
          <a:xfrm>
            <a:off x="2357422" y="4714884"/>
            <a:ext cx="6572296" cy="13234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«Перчатки массажные»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повышать общий тонус организма , укреплять иммунитет  и улучшать  эмоциональное  состояния ребенка.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68" name="Содержимое 4" descr="31094288 (1)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7434" y="0"/>
            <a:ext cx="9151434" cy="6858000"/>
          </a:xfrm>
        </p:spPr>
      </p:pic>
      <p:sp>
        <p:nvSpPr>
          <p:cNvPr id="1048612" name="Прямоугольник 7"/>
          <p:cNvSpPr/>
          <p:nvPr/>
        </p:nvSpPr>
        <p:spPr>
          <a:xfrm>
            <a:off x="2571736" y="4398496"/>
            <a:ext cx="5000660" cy="369332"/>
          </a:xfrm>
          <a:prstGeom prst="rect"/>
        </p:spPr>
        <p:txBody>
          <a:bodyPr wrap="square">
            <a:spAutoFit/>
          </a:bodyPr>
          <a:p>
            <a:r>
              <a:rPr dirty="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dirty="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9" name="Рисунок 6" descr="IMG_20170211_171738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 rot="16200000">
            <a:off x="3593870" y="-93464"/>
            <a:ext cx="3813648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13" name="TextBox 5"/>
          <p:cNvSpPr txBox="1"/>
          <p:nvPr/>
        </p:nvSpPr>
        <p:spPr>
          <a:xfrm>
            <a:off x="2428860" y="4572008"/>
            <a:ext cx="5929354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Мячи массажные из конского волоса</a:t>
            </a:r>
          </a:p>
          <a:p>
            <a:r>
              <a:rPr dirty="0" sz="2000"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:повышать и улучшать циркуляцию </a:t>
            </a:r>
            <a:r>
              <a:rPr dirty="0" sz="2000" lang="ru-RU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крови,укреплять</a:t>
            </a:r>
            <a:r>
              <a:rPr dirty="0" sz="2000"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иммунитет.</a:t>
            </a:r>
            <a:endParaRPr dirty="0" sz="2000"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Пользователь</dc:creator>
  <cp:lastModifiedBy>Пользователь</cp:lastModifiedBy>
  <dcterms:created xsi:type="dcterms:W3CDTF">2017-02-10T16:56:49Z</dcterms:created>
  <dcterms:modified xsi:type="dcterms:W3CDTF">2022-09-28T12:34:59Z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fd1597fc72bb42ce9b499b751e3134a9</vt:lpwstr>
  </property>
</Properties>
</file>