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0" r:id="rId2"/>
    <p:sldId id="288" r:id="rId3"/>
    <p:sldId id="309" r:id="rId4"/>
    <p:sldId id="308" r:id="rId5"/>
    <p:sldId id="314" r:id="rId6"/>
    <p:sldId id="313" r:id="rId7"/>
    <p:sldId id="315" r:id="rId8"/>
    <p:sldId id="316" r:id="rId9"/>
    <p:sldId id="319" r:id="rId10"/>
    <p:sldId id="320" r:id="rId11"/>
    <p:sldId id="256" r:id="rId12"/>
    <p:sldId id="260" r:id="rId13"/>
    <p:sldId id="261" r:id="rId14"/>
    <p:sldId id="289" r:id="rId15"/>
    <p:sldId id="269" r:id="rId16"/>
    <p:sldId id="270" r:id="rId17"/>
    <p:sldId id="271" r:id="rId18"/>
    <p:sldId id="272" r:id="rId19"/>
    <p:sldId id="266" r:id="rId20"/>
    <p:sldId id="276" r:id="rId21"/>
    <p:sldId id="302" r:id="rId22"/>
    <p:sldId id="291" r:id="rId23"/>
    <p:sldId id="296" r:id="rId24"/>
    <p:sldId id="303" r:id="rId25"/>
    <p:sldId id="321" r:id="rId26"/>
    <p:sldId id="298" r:id="rId27"/>
    <p:sldId id="297" r:id="rId28"/>
    <p:sldId id="292" r:id="rId29"/>
    <p:sldId id="299" r:id="rId30"/>
    <p:sldId id="293" r:id="rId31"/>
    <p:sldId id="300" r:id="rId32"/>
    <p:sldId id="294" r:id="rId33"/>
    <p:sldId id="322" r:id="rId34"/>
    <p:sldId id="301" r:id="rId3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491" autoAdjust="0"/>
  </p:normalViewPr>
  <p:slideViewPr>
    <p:cSldViewPr>
      <p:cViewPr>
        <p:scale>
          <a:sx n="46" d="100"/>
          <a:sy n="46" d="100"/>
        </p:scale>
        <p:origin x="-184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351.jpeg"/><Relationship Id="rId1" Type="http://schemas.openxmlformats.org/officeDocument/2006/relationships/image" Target="../media/image9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01.jpeg"/><Relationship Id="rId1" Type="http://schemas.openxmlformats.org/officeDocument/2006/relationships/image" Target="../media/image39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eg"/><Relationship Id="rId2" Type="http://schemas.openxmlformats.org/officeDocument/2006/relationships/image" Target="../media/image171.jpeg"/><Relationship Id="rId1" Type="http://schemas.openxmlformats.org/officeDocument/2006/relationships/image" Target="../media/image4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88F9A-259B-4AB1-A8E8-C1C51FE3AFFB}" type="doc">
      <dgm:prSet loTypeId="urn:microsoft.com/office/officeart/2005/8/layout/vList4#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12ABDFB-5421-4C06-BB24-C1942A9F0808}">
      <dgm:prSet phldrT="[Текст]" custT="1"/>
      <dgm:spPr/>
      <dgm:t>
        <a:bodyPr/>
        <a:lstStyle/>
        <a:p>
          <a:pPr algn="ctr"/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96B0CF2F-9A1C-4B88-8CA8-71BC2FBD4D5D}" type="parTrans" cxnId="{6E7F98A8-5711-4D18-9E61-4F52D761BE05}">
      <dgm:prSet/>
      <dgm:spPr/>
      <dgm:t>
        <a:bodyPr/>
        <a:lstStyle/>
        <a:p>
          <a:endParaRPr lang="ru-RU"/>
        </a:p>
      </dgm:t>
    </dgm:pt>
    <dgm:pt modelId="{B732343F-E694-487B-9A15-A712129517DF}" type="sibTrans" cxnId="{6E7F98A8-5711-4D18-9E61-4F52D761BE05}">
      <dgm:prSet/>
      <dgm:spPr/>
      <dgm:t>
        <a:bodyPr/>
        <a:lstStyle/>
        <a:p>
          <a:endParaRPr lang="ru-RU"/>
        </a:p>
      </dgm:t>
    </dgm:pt>
    <dgm:pt modelId="{B7B74169-C579-402D-BBB3-D51FEA3F9A7E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Организация и проведение </a:t>
          </a:r>
          <a:r>
            <a:rPr lang="ru-RU" sz="1600" dirty="0" err="1">
              <a:latin typeface="Times New Roman" pitchFamily="18" charset="0"/>
              <a:cs typeface="Times New Roman" pitchFamily="18" charset="0"/>
            </a:rPr>
            <a:t>внутришкольного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 конкурса «Лучший класс года» - участие 100%</a:t>
          </a:r>
        </a:p>
      </dgm:t>
    </dgm:pt>
    <dgm:pt modelId="{A8618641-9F73-4CDD-86AF-EFD9A874B5FB}" type="parTrans" cxnId="{156E2E12-B2AF-4A93-8778-62CA5A94BCCA}">
      <dgm:prSet/>
      <dgm:spPr/>
      <dgm:t>
        <a:bodyPr/>
        <a:lstStyle/>
        <a:p>
          <a:endParaRPr lang="ru-RU"/>
        </a:p>
      </dgm:t>
    </dgm:pt>
    <dgm:pt modelId="{C4E5F6B2-A139-4A22-8CBD-9BCF035D4915}" type="sibTrans" cxnId="{156E2E12-B2AF-4A93-8778-62CA5A94BCCA}">
      <dgm:prSet/>
      <dgm:spPr/>
      <dgm:t>
        <a:bodyPr/>
        <a:lstStyle/>
        <a:p>
          <a:endParaRPr lang="ru-RU"/>
        </a:p>
      </dgm:t>
    </dgm:pt>
    <dgm:pt modelId="{5E9C8ACD-3D6E-4FBB-A033-988DD636F0BA}">
      <dgm:prSet phldrT="[Текст]" custT="1"/>
      <dgm:spPr/>
      <dgm:t>
        <a:bodyPr/>
        <a:lstStyle/>
        <a:p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Гражданско-патриотическое воспитание</a:t>
          </a:r>
        </a:p>
      </dgm:t>
    </dgm:pt>
    <dgm:pt modelId="{C0E9A42B-9173-4EAA-9C98-EFA28AB51F63}" type="parTrans" cxnId="{6BAC386A-8DF9-4EA1-AFBE-A90057ECEB80}">
      <dgm:prSet/>
      <dgm:spPr/>
      <dgm:t>
        <a:bodyPr/>
        <a:lstStyle/>
        <a:p>
          <a:endParaRPr lang="ru-RU"/>
        </a:p>
      </dgm:t>
    </dgm:pt>
    <dgm:pt modelId="{9A5BAB30-34B0-4FF3-9B32-D6EBEBDEA096}" type="sibTrans" cxnId="{6BAC386A-8DF9-4EA1-AFBE-A90057ECEB80}">
      <dgm:prSet/>
      <dgm:spPr/>
      <dgm:t>
        <a:bodyPr/>
        <a:lstStyle/>
        <a:p>
          <a:endParaRPr lang="ru-RU"/>
        </a:p>
      </dgm:t>
    </dgm:pt>
    <dgm:pt modelId="{9461A23D-3F62-4AF0-89CE-C189801046A0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Воспитанники военно-патриотического клуба «</a:t>
          </a:r>
          <a:r>
            <a:rPr lang="ru-RU" sz="1600" dirty="0" err="1">
              <a:latin typeface="Times New Roman" pitchFamily="18" charset="0"/>
              <a:cs typeface="Times New Roman" pitchFamily="18" charset="0"/>
            </a:rPr>
            <a:t>Арлан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» </a:t>
          </a:r>
        </a:p>
      </dgm:t>
    </dgm:pt>
    <dgm:pt modelId="{E019D22D-1A2F-4690-BE88-4BFC4ABF3CB6}" type="parTrans" cxnId="{9F43D88A-2CC4-4177-A9F6-B2FF945E0B51}">
      <dgm:prSet/>
      <dgm:spPr/>
      <dgm:t>
        <a:bodyPr/>
        <a:lstStyle/>
        <a:p>
          <a:endParaRPr lang="ru-RU"/>
        </a:p>
      </dgm:t>
    </dgm:pt>
    <dgm:pt modelId="{E1F9F943-068F-44A8-A9E8-76AAE2CF0818}" type="sibTrans" cxnId="{9F43D88A-2CC4-4177-A9F6-B2FF945E0B51}">
      <dgm:prSet/>
      <dgm:spPr/>
      <dgm:t>
        <a:bodyPr/>
        <a:lstStyle/>
        <a:p>
          <a:endParaRPr lang="ru-RU"/>
        </a:p>
      </dgm:t>
    </dgm:pt>
    <dgm:pt modelId="{DE3CB643-D7D3-4957-8C01-69CFFD2C2B46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Каждый год с 5 класса занимаем 1 место в конкурсе песни и строя </a:t>
          </a:r>
        </a:p>
      </dgm:t>
    </dgm:pt>
    <dgm:pt modelId="{2E995470-E7A3-4ADE-920F-ED02CD16B8DB}" type="parTrans" cxnId="{EB6EA57C-D905-4326-8A46-3583686CB913}">
      <dgm:prSet/>
      <dgm:spPr/>
      <dgm:t>
        <a:bodyPr/>
        <a:lstStyle/>
        <a:p>
          <a:endParaRPr lang="ru-RU"/>
        </a:p>
      </dgm:t>
    </dgm:pt>
    <dgm:pt modelId="{7058F23E-36F6-4EF7-9C92-5FB4334205DA}" type="sibTrans" cxnId="{EB6EA57C-D905-4326-8A46-3583686CB913}">
      <dgm:prSet/>
      <dgm:spPr/>
      <dgm:t>
        <a:bodyPr/>
        <a:lstStyle/>
        <a:p>
          <a:endParaRPr lang="ru-RU"/>
        </a:p>
      </dgm:t>
    </dgm:pt>
    <dgm:pt modelId="{25FC0AD4-1E31-45FF-8387-C353FE02DE76}">
      <dgm:prSet phldrT="[Текст]" custT="1"/>
      <dgm:spPr/>
      <dgm:t>
        <a:bodyPr/>
        <a:lstStyle/>
        <a:p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Духовно-нравственное воспитание </a:t>
          </a:r>
        </a:p>
      </dgm:t>
    </dgm:pt>
    <dgm:pt modelId="{BBEFE78C-1A7A-4C5D-9A88-B750FEFBFA85}" type="parTrans" cxnId="{FC5BB368-A8A7-4F37-812D-7EB8258CDFC1}">
      <dgm:prSet/>
      <dgm:spPr/>
      <dgm:t>
        <a:bodyPr/>
        <a:lstStyle/>
        <a:p>
          <a:endParaRPr lang="ru-RU"/>
        </a:p>
      </dgm:t>
    </dgm:pt>
    <dgm:pt modelId="{A3D9C4F3-C237-4137-BF7B-F8C0E27633F0}" type="sibTrans" cxnId="{FC5BB368-A8A7-4F37-812D-7EB8258CDFC1}">
      <dgm:prSet/>
      <dgm:spPr/>
      <dgm:t>
        <a:bodyPr/>
        <a:lstStyle/>
        <a:p>
          <a:endParaRPr lang="ru-RU"/>
        </a:p>
      </dgm:t>
    </dgm:pt>
    <dgm:pt modelId="{6C96193C-B814-4C84-844A-35FE6C0A50E4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Участие в улусном конкурсе «Классный руководитель года  2022»  </a:t>
          </a:r>
        </a:p>
      </dgm:t>
    </dgm:pt>
    <dgm:pt modelId="{CF8044ED-8D30-4DB2-B35E-DE44AC27B723}" type="parTrans" cxnId="{1A853573-29CB-44D8-9875-5C1F6CCE3D57}">
      <dgm:prSet/>
      <dgm:spPr/>
      <dgm:t>
        <a:bodyPr/>
        <a:lstStyle/>
        <a:p>
          <a:endParaRPr lang="ru-RU"/>
        </a:p>
      </dgm:t>
    </dgm:pt>
    <dgm:pt modelId="{EE86A734-ED06-4FC0-B6B4-E26374EBD531}" type="sibTrans" cxnId="{1A853573-29CB-44D8-9875-5C1F6CCE3D57}">
      <dgm:prSet/>
      <dgm:spPr/>
      <dgm:t>
        <a:bodyPr/>
        <a:lstStyle/>
        <a:p>
          <a:endParaRPr lang="ru-RU"/>
        </a:p>
      </dgm:t>
    </dgm:pt>
    <dgm:pt modelId="{2574D2ED-C71C-4173-82A9-CBC240E2B54A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Занимаем призовые места в </a:t>
          </a:r>
          <a:r>
            <a:rPr lang="ru-RU" sz="1600" dirty="0" err="1">
              <a:latin typeface="Times New Roman" pitchFamily="18" charset="0"/>
              <a:cs typeface="Times New Roman" pitchFamily="18" charset="0"/>
            </a:rPr>
            <a:t>военнозированной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 эстафете»</a:t>
          </a:r>
        </a:p>
      </dgm:t>
    </dgm:pt>
    <dgm:pt modelId="{0748DBCC-25E1-4EA6-8191-CE52FEB32638}" type="parTrans" cxnId="{6B98C4D4-0620-43AC-B795-8374F78BD8FA}">
      <dgm:prSet/>
      <dgm:spPr/>
      <dgm:t>
        <a:bodyPr/>
        <a:lstStyle/>
        <a:p>
          <a:endParaRPr lang="ru-RU"/>
        </a:p>
      </dgm:t>
    </dgm:pt>
    <dgm:pt modelId="{51A2A1F1-69BA-4E15-877F-05906ADD89B7}" type="sibTrans" cxnId="{6B98C4D4-0620-43AC-B795-8374F78BD8FA}">
      <dgm:prSet/>
      <dgm:spPr/>
      <dgm:t>
        <a:bodyPr/>
        <a:lstStyle/>
        <a:p>
          <a:endParaRPr lang="ru-RU"/>
        </a:p>
      </dgm:t>
    </dgm:pt>
    <dgm:pt modelId="{0A56089D-EDC1-448A-9DF5-C924873F8674}">
      <dgm:prSet phldrT="[Текст]"/>
      <dgm:spPr/>
      <dgm:t>
        <a:bodyPr/>
        <a:lstStyle/>
        <a:p>
          <a:pPr algn="l"/>
          <a:endParaRPr lang="ru-RU" sz="2300" dirty="0"/>
        </a:p>
      </dgm:t>
    </dgm:pt>
    <dgm:pt modelId="{6FD0B1E9-50A9-4141-BA19-831F17A68D91}" type="parTrans" cxnId="{5B81F091-D79D-4C43-A840-DB6D1BD87C18}">
      <dgm:prSet/>
      <dgm:spPr/>
      <dgm:t>
        <a:bodyPr/>
        <a:lstStyle/>
        <a:p>
          <a:endParaRPr lang="ru-RU"/>
        </a:p>
      </dgm:t>
    </dgm:pt>
    <dgm:pt modelId="{9B1826A6-3A2C-4166-835F-9E04C698BA19}" type="sibTrans" cxnId="{5B81F091-D79D-4C43-A840-DB6D1BD87C18}">
      <dgm:prSet/>
      <dgm:spPr/>
      <dgm:t>
        <a:bodyPr/>
        <a:lstStyle/>
        <a:p>
          <a:endParaRPr lang="ru-RU"/>
        </a:p>
      </dgm:t>
    </dgm:pt>
    <dgm:pt modelId="{60A96C5C-95C0-4B15-B33C-8A64EC69176B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В дальнейшем участие в улусном конкурсе «Снежный барс».</a:t>
          </a:r>
        </a:p>
      </dgm:t>
    </dgm:pt>
    <dgm:pt modelId="{831BE145-3199-4A6A-857F-A03726B047C5}" type="parTrans" cxnId="{CA1C4C74-A7BB-491D-BE0F-67496602EAF1}">
      <dgm:prSet/>
      <dgm:spPr/>
      <dgm:t>
        <a:bodyPr/>
        <a:lstStyle/>
        <a:p>
          <a:endParaRPr lang="ru-RU"/>
        </a:p>
      </dgm:t>
    </dgm:pt>
    <dgm:pt modelId="{337A192B-D390-4B41-8BF8-8C3E7B3EA50A}" type="sibTrans" cxnId="{CA1C4C74-A7BB-491D-BE0F-67496602EAF1}">
      <dgm:prSet/>
      <dgm:spPr/>
      <dgm:t>
        <a:bodyPr/>
        <a:lstStyle/>
        <a:p>
          <a:endParaRPr lang="ru-RU"/>
        </a:p>
      </dgm:t>
    </dgm:pt>
    <dgm:pt modelId="{D5648D19-F8EE-48A6-BBC9-55692BF04898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Работа социально-психологической службы</a:t>
          </a:r>
        </a:p>
      </dgm:t>
    </dgm:pt>
    <dgm:pt modelId="{2764477F-6C1A-4914-90EF-BDF811BB45F9}" type="parTrans" cxnId="{16D4D290-D172-41EC-B831-1CB2CD3E7DEF}">
      <dgm:prSet/>
      <dgm:spPr/>
      <dgm:t>
        <a:bodyPr/>
        <a:lstStyle/>
        <a:p>
          <a:endParaRPr lang="ru-RU"/>
        </a:p>
      </dgm:t>
    </dgm:pt>
    <dgm:pt modelId="{2969DFDA-63A5-4BD0-9211-4E1F913529D8}" type="sibTrans" cxnId="{16D4D290-D172-41EC-B831-1CB2CD3E7DEF}">
      <dgm:prSet/>
      <dgm:spPr/>
      <dgm:t>
        <a:bodyPr/>
        <a:lstStyle/>
        <a:p>
          <a:endParaRPr lang="ru-RU"/>
        </a:p>
      </dgm:t>
    </dgm:pt>
    <dgm:pt modelId="{8898D3E4-B062-4CEA-802A-A237FDFD15DF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Участие в улусных  </a:t>
          </a:r>
          <a:r>
            <a:rPr lang="ru-RU" sz="1600" dirty="0" err="1">
              <a:latin typeface="Times New Roman" pitchFamily="18" charset="0"/>
              <a:cs typeface="Times New Roman" pitchFamily="18" charset="0"/>
            </a:rPr>
            <a:t>Даниловских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 чтениях;</a:t>
          </a:r>
        </a:p>
      </dgm:t>
    </dgm:pt>
    <dgm:pt modelId="{DCAA6B4F-145B-40F3-BF19-0D064CA1E83F}" type="parTrans" cxnId="{1A3DB967-3C76-4A9B-AA40-CC6D29318FBF}">
      <dgm:prSet/>
      <dgm:spPr/>
      <dgm:t>
        <a:bodyPr/>
        <a:lstStyle/>
        <a:p>
          <a:endParaRPr lang="ru-RU"/>
        </a:p>
      </dgm:t>
    </dgm:pt>
    <dgm:pt modelId="{245AA5CF-1EB1-4367-9C91-3652A9F1ACFD}" type="sibTrans" cxnId="{1A3DB967-3C76-4A9B-AA40-CC6D29318FBF}">
      <dgm:prSet/>
      <dgm:spPr/>
      <dgm:t>
        <a:bodyPr/>
        <a:lstStyle/>
        <a:p>
          <a:endParaRPr lang="ru-RU"/>
        </a:p>
      </dgm:t>
    </dgm:pt>
    <dgm:pt modelId="{45BE08B5-6096-4916-855E-26814F53FFF9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Участие в конкурсе «А ну-ка парни»</a:t>
          </a:r>
        </a:p>
      </dgm:t>
    </dgm:pt>
    <dgm:pt modelId="{07AD4799-D2E6-407D-B835-3E05E5AE9C5E}" type="parTrans" cxnId="{2BD2BB06-A565-48F3-9EB1-FE30055E54ED}">
      <dgm:prSet/>
      <dgm:spPr/>
    </dgm:pt>
    <dgm:pt modelId="{4E7D9EDB-BCB5-4421-891D-51ECA0836A22}" type="sibTrans" cxnId="{2BD2BB06-A565-48F3-9EB1-FE30055E54ED}">
      <dgm:prSet/>
      <dgm:spPr/>
    </dgm:pt>
    <dgm:pt modelId="{69A65E07-0497-42D2-89EB-BDB03DB62332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Каждый год участвуем в конкурсе «Бриллиантовые нотки»</a:t>
          </a:r>
        </a:p>
      </dgm:t>
    </dgm:pt>
    <dgm:pt modelId="{375B5F60-B051-4E84-9E2D-8C2C17A0ED38}" type="parTrans" cxnId="{9E39A7E5-ED2F-4CFD-A6EB-E0A31090178A}">
      <dgm:prSet/>
      <dgm:spPr/>
    </dgm:pt>
    <dgm:pt modelId="{4BA2C64E-60F3-48F6-A8B9-5C26D046946E}" type="sibTrans" cxnId="{9E39A7E5-ED2F-4CFD-A6EB-E0A31090178A}">
      <dgm:prSet/>
      <dgm:spPr/>
    </dgm:pt>
    <dgm:pt modelId="{81AE1C85-FE3B-4563-9C20-115236A36312}" type="pres">
      <dgm:prSet presAssocID="{1E188F9A-259B-4AB1-A8E8-C1C51FE3AF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6EC584-F3FA-452E-ABA5-4FE867E44251}" type="pres">
      <dgm:prSet presAssocID="{612ABDFB-5421-4C06-BB24-C1942A9F0808}" presName="comp" presStyleCnt="0"/>
      <dgm:spPr/>
    </dgm:pt>
    <dgm:pt modelId="{285F5379-6A8F-413A-B497-28A1829189B6}" type="pres">
      <dgm:prSet presAssocID="{612ABDFB-5421-4C06-BB24-C1942A9F0808}" presName="box" presStyleLbl="node1" presStyleIdx="0" presStyleCnt="3" custScaleY="108764"/>
      <dgm:spPr/>
      <dgm:t>
        <a:bodyPr/>
        <a:lstStyle/>
        <a:p>
          <a:endParaRPr lang="ru-RU"/>
        </a:p>
      </dgm:t>
    </dgm:pt>
    <dgm:pt modelId="{AED0A7CA-7988-489A-8AF2-7E0356A0EA6D}" type="pres">
      <dgm:prSet presAssocID="{612ABDFB-5421-4C06-BB24-C1942A9F080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D2CDB4D-7FDB-4A14-8C69-5BB271BC192F}" type="pres">
      <dgm:prSet presAssocID="{612ABDFB-5421-4C06-BB24-C1942A9F080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69F1E-3920-4F25-B3A4-AFDBB66FF25F}" type="pres">
      <dgm:prSet presAssocID="{B732343F-E694-487B-9A15-A712129517DF}" presName="spacer" presStyleCnt="0"/>
      <dgm:spPr/>
    </dgm:pt>
    <dgm:pt modelId="{83DC62ED-9586-40D5-9E14-200B47E28390}" type="pres">
      <dgm:prSet presAssocID="{5E9C8ACD-3D6E-4FBB-A033-988DD636F0BA}" presName="comp" presStyleCnt="0"/>
      <dgm:spPr/>
    </dgm:pt>
    <dgm:pt modelId="{F5CB392F-F562-4C94-8047-A76FCBEC2609}" type="pres">
      <dgm:prSet presAssocID="{5E9C8ACD-3D6E-4FBB-A033-988DD636F0BA}" presName="box" presStyleLbl="node1" presStyleIdx="1" presStyleCnt="3" custScaleY="113737"/>
      <dgm:spPr/>
      <dgm:t>
        <a:bodyPr/>
        <a:lstStyle/>
        <a:p>
          <a:endParaRPr lang="ru-RU"/>
        </a:p>
      </dgm:t>
    </dgm:pt>
    <dgm:pt modelId="{2747DDD5-9482-4EFA-BD26-8E98D33B0379}" type="pres">
      <dgm:prSet presAssocID="{5E9C8ACD-3D6E-4FBB-A033-988DD636F0BA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BFEA628-6D88-471E-9251-96CB0E822052}" type="pres">
      <dgm:prSet presAssocID="{5E9C8ACD-3D6E-4FBB-A033-988DD636F0B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8AB2C-99B4-477D-8549-3516AC8B9601}" type="pres">
      <dgm:prSet presAssocID="{9A5BAB30-34B0-4FF3-9B32-D6EBEBDEA096}" presName="spacer" presStyleCnt="0"/>
      <dgm:spPr/>
    </dgm:pt>
    <dgm:pt modelId="{BB92BB1B-659A-469D-8252-C36519C92E5A}" type="pres">
      <dgm:prSet presAssocID="{25FC0AD4-1E31-45FF-8387-C353FE02DE76}" presName="comp" presStyleCnt="0"/>
      <dgm:spPr/>
    </dgm:pt>
    <dgm:pt modelId="{6D24B367-67BB-4191-BAE2-E7E5C695CCB4}" type="pres">
      <dgm:prSet presAssocID="{25FC0AD4-1E31-45FF-8387-C353FE02DE76}" presName="box" presStyleLbl="node1" presStyleIdx="2" presStyleCnt="3" custScaleY="110938"/>
      <dgm:spPr/>
      <dgm:t>
        <a:bodyPr/>
        <a:lstStyle/>
        <a:p>
          <a:endParaRPr lang="ru-RU"/>
        </a:p>
      </dgm:t>
    </dgm:pt>
    <dgm:pt modelId="{C190157F-C5CA-4333-AE43-93A60E5A8243}" type="pres">
      <dgm:prSet presAssocID="{25FC0AD4-1E31-45FF-8387-C353FE02DE76}" presName="img" presStyleLbl="fgImgPlace1" presStyleIdx="2" presStyleCnt="3" custLinFactNeighborX="-1985" custLinFactNeighborY="395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D6812F1-204B-40EC-8AA0-34E9D0489A45}" type="pres">
      <dgm:prSet presAssocID="{25FC0AD4-1E31-45FF-8387-C353FE02DE7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98C4D4-0620-43AC-B795-8374F78BD8FA}" srcId="{5E9C8ACD-3D6E-4FBB-A033-988DD636F0BA}" destId="{2574D2ED-C71C-4173-82A9-CBC240E2B54A}" srcOrd="3" destOrd="0" parTransId="{0748DBCC-25E1-4EA6-8191-CE52FEB32638}" sibTransId="{51A2A1F1-69BA-4E15-877F-05906ADD89B7}"/>
    <dgm:cxn modelId="{1A853573-29CB-44D8-9875-5C1F6CCE3D57}" srcId="{612ABDFB-5421-4C06-BB24-C1942A9F0808}" destId="{6C96193C-B814-4C84-844A-35FE6C0A50E4}" srcOrd="2" destOrd="0" parTransId="{CF8044ED-8D30-4DB2-B35E-DE44AC27B723}" sibTransId="{EE86A734-ED06-4FC0-B6B4-E26374EBD531}"/>
    <dgm:cxn modelId="{D2818D7B-1EDD-44A3-9E38-C4AE37BD5946}" type="presOf" srcId="{8898D3E4-B062-4CEA-802A-A237FDFD15DF}" destId="{6D24B367-67BB-4191-BAE2-E7E5C695CCB4}" srcOrd="0" destOrd="1" presId="urn:microsoft.com/office/officeart/2005/8/layout/vList4#1"/>
    <dgm:cxn modelId="{4B3385DC-9459-435D-B5D5-E70F06D986D1}" type="presOf" srcId="{612ABDFB-5421-4C06-BB24-C1942A9F0808}" destId="{0D2CDB4D-7FDB-4A14-8C69-5BB271BC192F}" srcOrd="1" destOrd="0" presId="urn:microsoft.com/office/officeart/2005/8/layout/vList4#1"/>
    <dgm:cxn modelId="{156E2E12-B2AF-4A93-8778-62CA5A94BCCA}" srcId="{612ABDFB-5421-4C06-BB24-C1942A9F0808}" destId="{B7B74169-C579-402D-BBB3-D51FEA3F9A7E}" srcOrd="1" destOrd="0" parTransId="{A8618641-9F73-4CDD-86AF-EFD9A874B5FB}" sibTransId="{C4E5F6B2-A139-4A22-8CBD-9BCF035D4915}"/>
    <dgm:cxn modelId="{9F43D88A-2CC4-4177-A9F6-B2FF945E0B51}" srcId="{5E9C8ACD-3D6E-4FBB-A033-988DD636F0BA}" destId="{9461A23D-3F62-4AF0-89CE-C189801046A0}" srcOrd="0" destOrd="0" parTransId="{E019D22D-1A2F-4690-BE88-4BFC4ABF3CB6}" sibTransId="{E1F9F943-068F-44A8-A9E8-76AAE2CF0818}"/>
    <dgm:cxn modelId="{7D9C5FBD-A9E4-4004-BF22-1E26A31F2237}" type="presOf" srcId="{60A96C5C-95C0-4B15-B33C-8A64EC69176B}" destId="{7BFEA628-6D88-471E-9251-96CB0E822052}" srcOrd="1" destOrd="5" presId="urn:microsoft.com/office/officeart/2005/8/layout/vList4#1"/>
    <dgm:cxn modelId="{EB6EA57C-D905-4326-8A46-3583686CB913}" srcId="{5E9C8ACD-3D6E-4FBB-A033-988DD636F0BA}" destId="{DE3CB643-D7D3-4957-8C01-69CFFD2C2B46}" srcOrd="1" destOrd="0" parTransId="{2E995470-E7A3-4ADE-920F-ED02CD16B8DB}" sibTransId="{7058F23E-36F6-4EF7-9C92-5FB4334205DA}"/>
    <dgm:cxn modelId="{CF00AC41-08DA-4960-9B12-B193A1391FE6}" type="presOf" srcId="{69A65E07-0497-42D2-89EB-BDB03DB62332}" destId="{6D24B367-67BB-4191-BAE2-E7E5C695CCB4}" srcOrd="0" destOrd="2" presId="urn:microsoft.com/office/officeart/2005/8/layout/vList4#1"/>
    <dgm:cxn modelId="{0F849EE5-F1A5-4112-AD9E-53B14C4A7FCD}" type="presOf" srcId="{25FC0AD4-1E31-45FF-8387-C353FE02DE76}" destId="{6D24B367-67BB-4191-BAE2-E7E5C695CCB4}" srcOrd="0" destOrd="0" presId="urn:microsoft.com/office/officeart/2005/8/layout/vList4#1"/>
    <dgm:cxn modelId="{81D7B569-24D9-4C7A-A68C-961C7939D402}" type="presOf" srcId="{B7B74169-C579-402D-BBB3-D51FEA3F9A7E}" destId="{0D2CDB4D-7FDB-4A14-8C69-5BB271BC192F}" srcOrd="1" destOrd="2" presId="urn:microsoft.com/office/officeart/2005/8/layout/vList4#1"/>
    <dgm:cxn modelId="{9BAF8022-70C7-4ED6-9602-6C6622BA7788}" type="presOf" srcId="{5E9C8ACD-3D6E-4FBB-A033-988DD636F0BA}" destId="{F5CB392F-F562-4C94-8047-A76FCBEC2609}" srcOrd="0" destOrd="0" presId="urn:microsoft.com/office/officeart/2005/8/layout/vList4#1"/>
    <dgm:cxn modelId="{6BAC386A-8DF9-4EA1-AFBE-A90057ECEB80}" srcId="{1E188F9A-259B-4AB1-A8E8-C1C51FE3AFFB}" destId="{5E9C8ACD-3D6E-4FBB-A033-988DD636F0BA}" srcOrd="1" destOrd="0" parTransId="{C0E9A42B-9173-4EAA-9C98-EFA28AB51F63}" sibTransId="{9A5BAB30-34B0-4FF3-9B32-D6EBEBDEA096}"/>
    <dgm:cxn modelId="{5B81F091-D79D-4C43-A840-DB6D1BD87C18}" srcId="{25FC0AD4-1E31-45FF-8387-C353FE02DE76}" destId="{0A56089D-EDC1-448A-9DF5-C924873F8674}" srcOrd="2" destOrd="0" parTransId="{6FD0B1E9-50A9-4141-BA19-831F17A68D91}" sibTransId="{9B1826A6-3A2C-4166-835F-9E04C698BA19}"/>
    <dgm:cxn modelId="{13A109D0-32BD-4A2A-B4A6-A04FF6C297A8}" type="presOf" srcId="{45BE08B5-6096-4916-855E-26814F53FFF9}" destId="{F5CB392F-F562-4C94-8047-A76FCBEC2609}" srcOrd="0" destOrd="3" presId="urn:microsoft.com/office/officeart/2005/8/layout/vList4#1"/>
    <dgm:cxn modelId="{C7513A1F-60E4-4D77-81A1-2539914E68C7}" type="presOf" srcId="{1E188F9A-259B-4AB1-A8E8-C1C51FE3AFFB}" destId="{81AE1C85-FE3B-4563-9C20-115236A36312}" srcOrd="0" destOrd="0" presId="urn:microsoft.com/office/officeart/2005/8/layout/vList4#1"/>
    <dgm:cxn modelId="{CA1C4C74-A7BB-491D-BE0F-67496602EAF1}" srcId="{5E9C8ACD-3D6E-4FBB-A033-988DD636F0BA}" destId="{60A96C5C-95C0-4B15-B33C-8A64EC69176B}" srcOrd="4" destOrd="0" parTransId="{831BE145-3199-4A6A-857F-A03726B047C5}" sibTransId="{337A192B-D390-4B41-8BF8-8C3E7B3EA50A}"/>
    <dgm:cxn modelId="{FA6542AF-0970-4455-91C8-3EAAC54A7CA6}" type="presOf" srcId="{69A65E07-0497-42D2-89EB-BDB03DB62332}" destId="{7D6812F1-204B-40EC-8AA0-34E9D0489A45}" srcOrd="1" destOrd="2" presId="urn:microsoft.com/office/officeart/2005/8/layout/vList4#1"/>
    <dgm:cxn modelId="{FCF19F7F-E790-43BF-9455-B8E36944B740}" type="presOf" srcId="{5E9C8ACD-3D6E-4FBB-A033-988DD636F0BA}" destId="{7BFEA628-6D88-471E-9251-96CB0E822052}" srcOrd="1" destOrd="0" presId="urn:microsoft.com/office/officeart/2005/8/layout/vList4#1"/>
    <dgm:cxn modelId="{AF2D2C25-6000-4DCC-AFC3-240F2A31B479}" type="presOf" srcId="{D5648D19-F8EE-48A6-BBC9-55692BF04898}" destId="{0D2CDB4D-7FDB-4A14-8C69-5BB271BC192F}" srcOrd="1" destOrd="1" presId="urn:microsoft.com/office/officeart/2005/8/layout/vList4#1"/>
    <dgm:cxn modelId="{1A3DB967-3C76-4A9B-AA40-CC6D29318FBF}" srcId="{25FC0AD4-1E31-45FF-8387-C353FE02DE76}" destId="{8898D3E4-B062-4CEA-802A-A237FDFD15DF}" srcOrd="0" destOrd="0" parTransId="{DCAA6B4F-145B-40F3-BF19-0D064CA1E83F}" sibTransId="{245AA5CF-1EB1-4367-9C91-3652A9F1ACFD}"/>
    <dgm:cxn modelId="{8C08CC3E-BB49-4410-B89D-B9DA259AFAB0}" type="presOf" srcId="{25FC0AD4-1E31-45FF-8387-C353FE02DE76}" destId="{7D6812F1-204B-40EC-8AA0-34E9D0489A45}" srcOrd="1" destOrd="0" presId="urn:microsoft.com/office/officeart/2005/8/layout/vList4#1"/>
    <dgm:cxn modelId="{F84CBB2F-88B4-41E8-8382-A80395D05C21}" type="presOf" srcId="{6C96193C-B814-4C84-844A-35FE6C0A50E4}" destId="{0D2CDB4D-7FDB-4A14-8C69-5BB271BC192F}" srcOrd="1" destOrd="3" presId="urn:microsoft.com/office/officeart/2005/8/layout/vList4#1"/>
    <dgm:cxn modelId="{5FB13CAA-33FB-4BED-995F-5D345AF462EB}" type="presOf" srcId="{9461A23D-3F62-4AF0-89CE-C189801046A0}" destId="{F5CB392F-F562-4C94-8047-A76FCBEC2609}" srcOrd="0" destOrd="1" presId="urn:microsoft.com/office/officeart/2005/8/layout/vList4#1"/>
    <dgm:cxn modelId="{C9AC968E-B043-44A9-8B2E-B8DAD76903E2}" type="presOf" srcId="{2574D2ED-C71C-4173-82A9-CBC240E2B54A}" destId="{7BFEA628-6D88-471E-9251-96CB0E822052}" srcOrd="1" destOrd="4" presId="urn:microsoft.com/office/officeart/2005/8/layout/vList4#1"/>
    <dgm:cxn modelId="{AF76C18C-8902-4A1E-B5C8-B727731E2CF4}" type="presOf" srcId="{612ABDFB-5421-4C06-BB24-C1942A9F0808}" destId="{285F5379-6A8F-413A-B497-28A1829189B6}" srcOrd="0" destOrd="0" presId="urn:microsoft.com/office/officeart/2005/8/layout/vList4#1"/>
    <dgm:cxn modelId="{6E7F98A8-5711-4D18-9E61-4F52D761BE05}" srcId="{1E188F9A-259B-4AB1-A8E8-C1C51FE3AFFB}" destId="{612ABDFB-5421-4C06-BB24-C1942A9F0808}" srcOrd="0" destOrd="0" parTransId="{96B0CF2F-9A1C-4B88-8CA8-71BC2FBD4D5D}" sibTransId="{B732343F-E694-487B-9A15-A712129517DF}"/>
    <dgm:cxn modelId="{AAEB146A-2CFA-41B3-A7B4-88990D8787C0}" type="presOf" srcId="{2574D2ED-C71C-4173-82A9-CBC240E2B54A}" destId="{F5CB392F-F562-4C94-8047-A76FCBEC2609}" srcOrd="0" destOrd="4" presId="urn:microsoft.com/office/officeart/2005/8/layout/vList4#1"/>
    <dgm:cxn modelId="{9E39A7E5-ED2F-4CFD-A6EB-E0A31090178A}" srcId="{25FC0AD4-1E31-45FF-8387-C353FE02DE76}" destId="{69A65E07-0497-42D2-89EB-BDB03DB62332}" srcOrd="1" destOrd="0" parTransId="{375B5F60-B051-4E84-9E2D-8C2C17A0ED38}" sibTransId="{4BA2C64E-60F3-48F6-A8B9-5C26D046946E}"/>
    <dgm:cxn modelId="{123F3621-9D38-4A4E-96C4-7DDA023980F5}" type="presOf" srcId="{D5648D19-F8EE-48A6-BBC9-55692BF04898}" destId="{285F5379-6A8F-413A-B497-28A1829189B6}" srcOrd="0" destOrd="1" presId="urn:microsoft.com/office/officeart/2005/8/layout/vList4#1"/>
    <dgm:cxn modelId="{AD18B539-0BE5-4D7A-B7DF-48728739F62F}" type="presOf" srcId="{0A56089D-EDC1-448A-9DF5-C924873F8674}" destId="{6D24B367-67BB-4191-BAE2-E7E5C695CCB4}" srcOrd="0" destOrd="3" presId="urn:microsoft.com/office/officeart/2005/8/layout/vList4#1"/>
    <dgm:cxn modelId="{E09FAE6E-0A21-447C-91B3-7519B3DADFAA}" type="presOf" srcId="{8898D3E4-B062-4CEA-802A-A237FDFD15DF}" destId="{7D6812F1-204B-40EC-8AA0-34E9D0489A45}" srcOrd="1" destOrd="1" presId="urn:microsoft.com/office/officeart/2005/8/layout/vList4#1"/>
    <dgm:cxn modelId="{E8B58234-F840-43CF-BFCF-C01B656390E3}" type="presOf" srcId="{9461A23D-3F62-4AF0-89CE-C189801046A0}" destId="{7BFEA628-6D88-471E-9251-96CB0E822052}" srcOrd="1" destOrd="1" presId="urn:microsoft.com/office/officeart/2005/8/layout/vList4#1"/>
    <dgm:cxn modelId="{9D145458-9150-448A-849D-6BD4CFC8C58D}" type="presOf" srcId="{B7B74169-C579-402D-BBB3-D51FEA3F9A7E}" destId="{285F5379-6A8F-413A-B497-28A1829189B6}" srcOrd="0" destOrd="2" presId="urn:microsoft.com/office/officeart/2005/8/layout/vList4#1"/>
    <dgm:cxn modelId="{49553495-65B7-427C-A46C-508C1976FC06}" type="presOf" srcId="{DE3CB643-D7D3-4957-8C01-69CFFD2C2B46}" destId="{7BFEA628-6D88-471E-9251-96CB0E822052}" srcOrd="1" destOrd="2" presId="urn:microsoft.com/office/officeart/2005/8/layout/vList4#1"/>
    <dgm:cxn modelId="{2BD2BB06-A565-48F3-9EB1-FE30055E54ED}" srcId="{5E9C8ACD-3D6E-4FBB-A033-988DD636F0BA}" destId="{45BE08B5-6096-4916-855E-26814F53FFF9}" srcOrd="2" destOrd="0" parTransId="{07AD4799-D2E6-407D-B835-3E05E5AE9C5E}" sibTransId="{4E7D9EDB-BCB5-4421-891D-51ECA0836A22}"/>
    <dgm:cxn modelId="{E4F2A7F8-C285-4BAB-BC25-DB085FDF9A59}" type="presOf" srcId="{DE3CB643-D7D3-4957-8C01-69CFFD2C2B46}" destId="{F5CB392F-F562-4C94-8047-A76FCBEC2609}" srcOrd="0" destOrd="2" presId="urn:microsoft.com/office/officeart/2005/8/layout/vList4#1"/>
    <dgm:cxn modelId="{BEB45C5C-D79C-4FB2-BED6-CEB8A5218160}" type="presOf" srcId="{45BE08B5-6096-4916-855E-26814F53FFF9}" destId="{7BFEA628-6D88-471E-9251-96CB0E822052}" srcOrd="1" destOrd="3" presId="urn:microsoft.com/office/officeart/2005/8/layout/vList4#1"/>
    <dgm:cxn modelId="{FC5BB368-A8A7-4F37-812D-7EB8258CDFC1}" srcId="{1E188F9A-259B-4AB1-A8E8-C1C51FE3AFFB}" destId="{25FC0AD4-1E31-45FF-8387-C353FE02DE76}" srcOrd="2" destOrd="0" parTransId="{BBEFE78C-1A7A-4C5D-9A88-B750FEFBFA85}" sibTransId="{A3D9C4F3-C237-4137-BF7B-F8C0E27633F0}"/>
    <dgm:cxn modelId="{803EA38D-7B3D-46F6-B027-20A61BB2B9EE}" type="presOf" srcId="{60A96C5C-95C0-4B15-B33C-8A64EC69176B}" destId="{F5CB392F-F562-4C94-8047-A76FCBEC2609}" srcOrd="0" destOrd="5" presId="urn:microsoft.com/office/officeart/2005/8/layout/vList4#1"/>
    <dgm:cxn modelId="{C847DE9F-3B15-4A97-B6AC-A78C448342AA}" type="presOf" srcId="{6C96193C-B814-4C84-844A-35FE6C0A50E4}" destId="{285F5379-6A8F-413A-B497-28A1829189B6}" srcOrd="0" destOrd="3" presId="urn:microsoft.com/office/officeart/2005/8/layout/vList4#1"/>
    <dgm:cxn modelId="{E34C8D84-7EA7-4245-A745-FFDDBEF4C1DA}" type="presOf" srcId="{0A56089D-EDC1-448A-9DF5-C924873F8674}" destId="{7D6812F1-204B-40EC-8AA0-34E9D0489A45}" srcOrd="1" destOrd="3" presId="urn:microsoft.com/office/officeart/2005/8/layout/vList4#1"/>
    <dgm:cxn modelId="{16D4D290-D172-41EC-B831-1CB2CD3E7DEF}" srcId="{612ABDFB-5421-4C06-BB24-C1942A9F0808}" destId="{D5648D19-F8EE-48A6-BBC9-55692BF04898}" srcOrd="0" destOrd="0" parTransId="{2764477F-6C1A-4914-90EF-BDF811BB45F9}" sibTransId="{2969DFDA-63A5-4BD0-9211-4E1F913529D8}"/>
    <dgm:cxn modelId="{3CCD79CD-C8F8-4651-9D9E-F8A52A73100E}" type="presParOf" srcId="{81AE1C85-FE3B-4563-9C20-115236A36312}" destId="{026EC584-F3FA-452E-ABA5-4FE867E44251}" srcOrd="0" destOrd="0" presId="urn:microsoft.com/office/officeart/2005/8/layout/vList4#1"/>
    <dgm:cxn modelId="{76D4D063-F876-48FE-B402-4F504C76646B}" type="presParOf" srcId="{026EC584-F3FA-452E-ABA5-4FE867E44251}" destId="{285F5379-6A8F-413A-B497-28A1829189B6}" srcOrd="0" destOrd="0" presId="urn:microsoft.com/office/officeart/2005/8/layout/vList4#1"/>
    <dgm:cxn modelId="{75718152-C464-4505-AA9B-53E9F05D53E3}" type="presParOf" srcId="{026EC584-F3FA-452E-ABA5-4FE867E44251}" destId="{AED0A7CA-7988-489A-8AF2-7E0356A0EA6D}" srcOrd="1" destOrd="0" presId="urn:microsoft.com/office/officeart/2005/8/layout/vList4#1"/>
    <dgm:cxn modelId="{82E117B5-FAC1-4E4E-86B1-6F892A2EC85D}" type="presParOf" srcId="{026EC584-F3FA-452E-ABA5-4FE867E44251}" destId="{0D2CDB4D-7FDB-4A14-8C69-5BB271BC192F}" srcOrd="2" destOrd="0" presId="urn:microsoft.com/office/officeart/2005/8/layout/vList4#1"/>
    <dgm:cxn modelId="{DB7AF214-5AC8-4BC2-AEC7-365A43EA1449}" type="presParOf" srcId="{81AE1C85-FE3B-4563-9C20-115236A36312}" destId="{C8669F1E-3920-4F25-B3A4-AFDBB66FF25F}" srcOrd="1" destOrd="0" presId="urn:microsoft.com/office/officeart/2005/8/layout/vList4#1"/>
    <dgm:cxn modelId="{1FE23E35-21A4-409A-96F6-AE43EC8D7C1A}" type="presParOf" srcId="{81AE1C85-FE3B-4563-9C20-115236A36312}" destId="{83DC62ED-9586-40D5-9E14-200B47E28390}" srcOrd="2" destOrd="0" presId="urn:microsoft.com/office/officeart/2005/8/layout/vList4#1"/>
    <dgm:cxn modelId="{4DE9A095-2AA4-47A9-B7A2-DEC1778C3DAB}" type="presParOf" srcId="{83DC62ED-9586-40D5-9E14-200B47E28390}" destId="{F5CB392F-F562-4C94-8047-A76FCBEC2609}" srcOrd="0" destOrd="0" presId="urn:microsoft.com/office/officeart/2005/8/layout/vList4#1"/>
    <dgm:cxn modelId="{5F1E0DC1-F495-402B-877C-7FEAEDE77619}" type="presParOf" srcId="{83DC62ED-9586-40D5-9E14-200B47E28390}" destId="{2747DDD5-9482-4EFA-BD26-8E98D33B0379}" srcOrd="1" destOrd="0" presId="urn:microsoft.com/office/officeart/2005/8/layout/vList4#1"/>
    <dgm:cxn modelId="{014B208E-D0D8-4046-9AFB-1A4C71517377}" type="presParOf" srcId="{83DC62ED-9586-40D5-9E14-200B47E28390}" destId="{7BFEA628-6D88-471E-9251-96CB0E822052}" srcOrd="2" destOrd="0" presId="urn:microsoft.com/office/officeart/2005/8/layout/vList4#1"/>
    <dgm:cxn modelId="{964E2E80-3D06-40A8-85EE-CD92BECE555D}" type="presParOf" srcId="{81AE1C85-FE3B-4563-9C20-115236A36312}" destId="{82E8AB2C-99B4-477D-8549-3516AC8B9601}" srcOrd="3" destOrd="0" presId="urn:microsoft.com/office/officeart/2005/8/layout/vList4#1"/>
    <dgm:cxn modelId="{A6F358E9-F03C-4738-B133-44D1FA812C92}" type="presParOf" srcId="{81AE1C85-FE3B-4563-9C20-115236A36312}" destId="{BB92BB1B-659A-469D-8252-C36519C92E5A}" srcOrd="4" destOrd="0" presId="urn:microsoft.com/office/officeart/2005/8/layout/vList4#1"/>
    <dgm:cxn modelId="{E78DDF87-5581-4633-A709-68C5B5175CBE}" type="presParOf" srcId="{BB92BB1B-659A-469D-8252-C36519C92E5A}" destId="{6D24B367-67BB-4191-BAE2-E7E5C695CCB4}" srcOrd="0" destOrd="0" presId="urn:microsoft.com/office/officeart/2005/8/layout/vList4#1"/>
    <dgm:cxn modelId="{BEB9C4D9-FDD8-4D44-8A15-456D20317541}" type="presParOf" srcId="{BB92BB1B-659A-469D-8252-C36519C92E5A}" destId="{C190157F-C5CA-4333-AE43-93A60E5A8243}" srcOrd="1" destOrd="0" presId="urn:microsoft.com/office/officeart/2005/8/layout/vList4#1"/>
    <dgm:cxn modelId="{65E05FF2-1747-4ACC-9358-040B06AE7BB2}" type="presParOf" srcId="{BB92BB1B-659A-469D-8252-C36519C92E5A}" destId="{7D6812F1-204B-40EC-8AA0-34E9D0489A4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702191-C563-48D6-8457-E59F552706FF}" type="doc">
      <dgm:prSet loTypeId="urn:microsoft.com/office/officeart/2005/8/layout/vList4#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E6BB658-FAAB-4370-BB80-07CAF4D6041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itchFamily="18" charset="0"/>
              <a:cs typeface="Times New Roman" pitchFamily="18" charset="0"/>
            </a:rPr>
            <a:t>Воспитание положительного отношения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itchFamily="18" charset="0"/>
              <a:cs typeface="Times New Roman" pitchFamily="18" charset="0"/>
            </a:rPr>
            <a:t> к труду и творчеству </a:t>
          </a:r>
        </a:p>
      </dgm:t>
    </dgm:pt>
    <dgm:pt modelId="{DA13FD50-B500-4E7B-A8DE-48401667C388}" type="parTrans" cxnId="{6BF127A6-D354-4B3C-B474-D01928F32BB5}">
      <dgm:prSet/>
      <dgm:spPr/>
      <dgm:t>
        <a:bodyPr/>
        <a:lstStyle/>
        <a:p>
          <a:endParaRPr lang="ru-RU"/>
        </a:p>
      </dgm:t>
    </dgm:pt>
    <dgm:pt modelId="{076A61D7-9AD0-454F-A030-30B2683A3291}" type="sibTrans" cxnId="{6BF127A6-D354-4B3C-B474-D01928F32BB5}">
      <dgm:prSet/>
      <dgm:spPr/>
      <dgm:t>
        <a:bodyPr/>
        <a:lstStyle/>
        <a:p>
          <a:endParaRPr lang="ru-RU"/>
        </a:p>
      </dgm:t>
    </dgm:pt>
    <dgm:pt modelId="{EBE9F04B-28DC-4879-BD0E-C4D2428BF893}">
      <dgm:prSet phldrT="[Текст]" custT="1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ru-RU" sz="1600" dirty="0">
              <a:latin typeface="Times New Roman" pitchFamily="18" charset="0"/>
              <a:cs typeface="Times New Roman" pitchFamily="18" charset="0"/>
            </a:rPr>
            <a:t>Тимуровские выходы</a:t>
          </a:r>
        </a:p>
      </dgm:t>
    </dgm:pt>
    <dgm:pt modelId="{3049934E-6943-4A32-9047-31F20EF9FFAB}" type="parTrans" cxnId="{B54D7DF1-045E-4624-A134-105891F6C7FC}">
      <dgm:prSet/>
      <dgm:spPr/>
      <dgm:t>
        <a:bodyPr/>
        <a:lstStyle/>
        <a:p>
          <a:endParaRPr lang="ru-RU"/>
        </a:p>
      </dgm:t>
    </dgm:pt>
    <dgm:pt modelId="{6E144BCB-B2F8-4531-9C70-3E55F82CBB2A}" type="sibTrans" cxnId="{B54D7DF1-045E-4624-A134-105891F6C7FC}">
      <dgm:prSet/>
      <dgm:spPr/>
      <dgm:t>
        <a:bodyPr/>
        <a:lstStyle/>
        <a:p>
          <a:endParaRPr lang="ru-RU"/>
        </a:p>
      </dgm:t>
    </dgm:pt>
    <dgm:pt modelId="{663F598A-B4BD-4195-899E-483D9DAA8FD7}">
      <dgm:prSet phldrT="[Текст]" custT="1"/>
      <dgm:spPr/>
      <dgm:t>
        <a:bodyPr/>
        <a:lstStyle/>
        <a:p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Интеллектуальное воспитание </a:t>
          </a:r>
        </a:p>
      </dgm:t>
    </dgm:pt>
    <dgm:pt modelId="{BC165D51-EE13-4681-A15C-1EAAFC418B22}" type="parTrans" cxnId="{00F33BCC-F492-4E8A-A241-CFF65AB32BC8}">
      <dgm:prSet/>
      <dgm:spPr/>
      <dgm:t>
        <a:bodyPr/>
        <a:lstStyle/>
        <a:p>
          <a:endParaRPr lang="ru-RU"/>
        </a:p>
      </dgm:t>
    </dgm:pt>
    <dgm:pt modelId="{68B2ADCE-6AE6-4266-82B1-DEDC9F6FCCD0}" type="sibTrans" cxnId="{00F33BCC-F492-4E8A-A241-CFF65AB32BC8}">
      <dgm:prSet/>
      <dgm:spPr/>
      <dgm:t>
        <a:bodyPr/>
        <a:lstStyle/>
        <a:p>
          <a:endParaRPr lang="ru-RU"/>
        </a:p>
      </dgm:t>
    </dgm:pt>
    <dgm:pt modelId="{1D7C69F0-72D3-411D-989F-FE3D079A5104}">
      <dgm:prSet phldrT="[Текст]" custT="1"/>
      <dgm:spPr/>
      <dgm:t>
        <a:bodyPr/>
        <a:lstStyle/>
        <a:p>
          <a:pPr algn="ctr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Здоровьесберегающее</a:t>
          </a:r>
          <a:r>
            <a:rPr lang="ru-RU" sz="1800" b="1" dirty="0">
              <a:latin typeface="Times New Roman" pitchFamily="18" charset="0"/>
              <a:cs typeface="Times New Roman" pitchFamily="18" charset="0"/>
            </a:rPr>
            <a:t> воспитание</a:t>
          </a:r>
        </a:p>
        <a:p>
          <a:pPr algn="l"/>
          <a:r>
            <a:rPr lang="ru-RU" sz="1800" b="0" dirty="0" err="1">
              <a:latin typeface="Times New Roman" pitchFamily="18" charset="0"/>
              <a:cs typeface="Times New Roman" pitchFamily="18" charset="0"/>
            </a:rPr>
            <a:t>Внутришкольные</a:t>
          </a:r>
          <a:r>
            <a:rPr lang="ru-RU" sz="1800" b="0" dirty="0">
              <a:latin typeface="Times New Roman" pitchFamily="18" charset="0"/>
              <a:cs typeface="Times New Roman" pitchFamily="18" charset="0"/>
            </a:rPr>
            <a:t> спортивные соревнования  </a:t>
          </a:r>
        </a:p>
        <a:p>
          <a:pPr algn="l"/>
          <a:r>
            <a:rPr lang="ru-RU" sz="1800" b="0" dirty="0">
              <a:latin typeface="Times New Roman" pitchFamily="18" charset="0"/>
              <a:cs typeface="Times New Roman" pitchFamily="18" charset="0"/>
            </a:rPr>
            <a:t>Цикл классных часов на тему «Здоровье»</a:t>
          </a:r>
        </a:p>
        <a:p>
          <a:pPr algn="l"/>
          <a:r>
            <a:rPr lang="ru-RU" sz="1800" b="0" dirty="0">
              <a:latin typeface="Times New Roman" pitchFamily="18" charset="0"/>
              <a:cs typeface="Times New Roman" pitchFamily="18" charset="0"/>
            </a:rPr>
            <a:t>Спортивные секции </a:t>
          </a:r>
        </a:p>
        <a:p>
          <a:pPr algn="ctr"/>
          <a:endParaRPr lang="ru-RU" sz="1800" b="1" dirty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800" b="1" dirty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8A30856-252C-48B7-BD64-83B75264A2F2}" type="parTrans" cxnId="{5BD5E8DE-42E7-400C-AAFF-E238812CE7B7}">
      <dgm:prSet/>
      <dgm:spPr/>
      <dgm:t>
        <a:bodyPr/>
        <a:lstStyle/>
        <a:p>
          <a:endParaRPr lang="ru-RU"/>
        </a:p>
      </dgm:t>
    </dgm:pt>
    <dgm:pt modelId="{11420149-84C0-4400-820F-B935937A8914}" type="sibTrans" cxnId="{5BD5E8DE-42E7-400C-AAFF-E238812CE7B7}">
      <dgm:prSet/>
      <dgm:spPr/>
      <dgm:t>
        <a:bodyPr/>
        <a:lstStyle/>
        <a:p>
          <a:endParaRPr lang="ru-RU"/>
        </a:p>
      </dgm:t>
    </dgm:pt>
    <dgm:pt modelId="{01A5A2A7-B97D-4454-8431-DB7B123BB9B8}">
      <dgm:prSet phldrT="[Текст]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endParaRPr lang="ru-RU" sz="2200" dirty="0"/>
        </a:p>
      </dgm:t>
    </dgm:pt>
    <dgm:pt modelId="{A8A66B44-97AF-4F98-9352-79720D4FDF98}" type="parTrans" cxnId="{5077A291-8100-4509-8DEA-33E2C292D0BE}">
      <dgm:prSet/>
      <dgm:spPr/>
      <dgm:t>
        <a:bodyPr/>
        <a:lstStyle/>
        <a:p>
          <a:endParaRPr lang="ru-RU"/>
        </a:p>
      </dgm:t>
    </dgm:pt>
    <dgm:pt modelId="{E9AD25D0-DE11-4DBC-8652-A6B581B71F7A}" type="sibTrans" cxnId="{5077A291-8100-4509-8DEA-33E2C292D0BE}">
      <dgm:prSet/>
      <dgm:spPr/>
      <dgm:t>
        <a:bodyPr/>
        <a:lstStyle/>
        <a:p>
          <a:endParaRPr lang="ru-RU"/>
        </a:p>
      </dgm:t>
    </dgm:pt>
    <dgm:pt modelId="{4DC75856-C88A-496C-B011-FDE0EF854C74}">
      <dgm:prSet phldrT="[Текст]"/>
      <dgm:spPr/>
      <dgm:t>
        <a:bodyPr/>
        <a:lstStyle/>
        <a:p>
          <a:pPr algn="l"/>
          <a:endParaRPr lang="ru-RU" sz="2200" dirty="0"/>
        </a:p>
      </dgm:t>
    </dgm:pt>
    <dgm:pt modelId="{0113002D-8DF1-4672-8518-36C3CE51938C}" type="parTrans" cxnId="{00D8FB36-8DB0-48CA-B987-A4FF5FEC8CF1}">
      <dgm:prSet/>
      <dgm:spPr/>
      <dgm:t>
        <a:bodyPr/>
        <a:lstStyle/>
        <a:p>
          <a:endParaRPr lang="ru-RU"/>
        </a:p>
      </dgm:t>
    </dgm:pt>
    <dgm:pt modelId="{831BE852-AD47-43C4-A6A7-BC32DA7E7F98}" type="sibTrans" cxnId="{00D8FB36-8DB0-48CA-B987-A4FF5FEC8CF1}">
      <dgm:prSet/>
      <dgm:spPr/>
      <dgm:t>
        <a:bodyPr/>
        <a:lstStyle/>
        <a:p>
          <a:endParaRPr lang="ru-RU"/>
        </a:p>
      </dgm:t>
    </dgm:pt>
    <dgm:pt modelId="{B888904D-675D-40F0-B975-92AD42FAD520}">
      <dgm:prSet phldrT="[Текст]" custT="1"/>
      <dgm:spPr/>
      <dgm:t>
        <a:bodyPr/>
        <a:lstStyle/>
        <a:p>
          <a:pPr algn="l"/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5D7E931-0702-4D7C-B3F2-34EB3E826D29}" type="parTrans" cxnId="{5A31091C-7C27-4F69-A16E-AAC94A206FC0}">
      <dgm:prSet/>
      <dgm:spPr/>
      <dgm:t>
        <a:bodyPr/>
        <a:lstStyle/>
        <a:p>
          <a:endParaRPr lang="ru-RU"/>
        </a:p>
      </dgm:t>
    </dgm:pt>
    <dgm:pt modelId="{9754606B-D05A-4C71-80E1-EA24E6481CA4}" type="sibTrans" cxnId="{5A31091C-7C27-4F69-A16E-AAC94A206FC0}">
      <dgm:prSet/>
      <dgm:spPr/>
      <dgm:t>
        <a:bodyPr/>
        <a:lstStyle/>
        <a:p>
          <a:endParaRPr lang="ru-RU"/>
        </a:p>
      </dgm:t>
    </dgm:pt>
    <dgm:pt modelId="{B8FD22FD-5C8D-4D0F-8690-673B151D4E4D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«Шахматы в школе»</a:t>
          </a:r>
        </a:p>
      </dgm:t>
    </dgm:pt>
    <dgm:pt modelId="{A835FECE-8EB7-4384-911D-BD79C9F08D7D}" type="parTrans" cxnId="{6E43C13D-4974-40B2-A3B1-4566C32AABEC}">
      <dgm:prSet/>
      <dgm:spPr/>
      <dgm:t>
        <a:bodyPr/>
        <a:lstStyle/>
        <a:p>
          <a:endParaRPr lang="ru-RU"/>
        </a:p>
      </dgm:t>
    </dgm:pt>
    <dgm:pt modelId="{5DB583AF-9DB5-4CCA-9069-8FF918A69DC9}" type="sibTrans" cxnId="{6E43C13D-4974-40B2-A3B1-4566C32AABEC}">
      <dgm:prSet/>
      <dgm:spPr/>
      <dgm:t>
        <a:bodyPr/>
        <a:lstStyle/>
        <a:p>
          <a:endParaRPr lang="ru-RU"/>
        </a:p>
      </dgm:t>
    </dgm:pt>
    <dgm:pt modelId="{5815CB2C-C82A-4EE7-865C-C1DBD5D6D3F5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«Открой в себе ученого»</a:t>
          </a:r>
        </a:p>
      </dgm:t>
    </dgm:pt>
    <dgm:pt modelId="{0E3C158A-763D-43FB-9A56-01FB5A29E4D3}" type="parTrans" cxnId="{E2AE9D02-063D-4B08-827F-14F90DF9A12E}">
      <dgm:prSet/>
      <dgm:spPr/>
      <dgm:t>
        <a:bodyPr/>
        <a:lstStyle/>
        <a:p>
          <a:endParaRPr lang="ru-RU"/>
        </a:p>
      </dgm:t>
    </dgm:pt>
    <dgm:pt modelId="{030DF391-C206-447C-802C-25A66B060730}" type="sibTrans" cxnId="{E2AE9D02-063D-4B08-827F-14F90DF9A12E}">
      <dgm:prSet/>
      <dgm:spPr/>
      <dgm:t>
        <a:bodyPr/>
        <a:lstStyle/>
        <a:p>
          <a:endParaRPr lang="ru-RU"/>
        </a:p>
      </dgm:t>
    </dgm:pt>
    <dgm:pt modelId="{651A4E44-F096-4955-9B49-18764A83E60F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«Шаги в науку»</a:t>
          </a:r>
        </a:p>
      </dgm:t>
    </dgm:pt>
    <dgm:pt modelId="{3C89922D-3A4F-41A4-892B-510B716FC91C}" type="parTrans" cxnId="{C6184438-E4F4-44BC-BD1A-6260C86F2D77}">
      <dgm:prSet/>
      <dgm:spPr/>
      <dgm:t>
        <a:bodyPr/>
        <a:lstStyle/>
        <a:p>
          <a:endParaRPr lang="ru-RU"/>
        </a:p>
      </dgm:t>
    </dgm:pt>
    <dgm:pt modelId="{8CC7CF7C-48F1-4B37-84B7-2A6488346E80}" type="sibTrans" cxnId="{C6184438-E4F4-44BC-BD1A-6260C86F2D77}">
      <dgm:prSet/>
      <dgm:spPr/>
      <dgm:t>
        <a:bodyPr/>
        <a:lstStyle/>
        <a:p>
          <a:endParaRPr lang="ru-RU"/>
        </a:p>
      </dgm:t>
    </dgm:pt>
    <dgm:pt modelId="{8FA008BA-4C8E-4186-8BAC-483ACE7B0148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«Интеллектуальные игры»</a:t>
          </a:r>
        </a:p>
      </dgm:t>
    </dgm:pt>
    <dgm:pt modelId="{7A78CD6E-DE86-4609-A230-19ABFFAFEA51}" type="parTrans" cxnId="{F89CC42C-72AF-4169-A6BB-6D7A32CAF384}">
      <dgm:prSet/>
      <dgm:spPr/>
      <dgm:t>
        <a:bodyPr/>
        <a:lstStyle/>
        <a:p>
          <a:endParaRPr lang="ru-RU"/>
        </a:p>
      </dgm:t>
    </dgm:pt>
    <dgm:pt modelId="{D9A9FCD0-5AD9-40BC-8B13-79177F50AC0A}" type="sibTrans" cxnId="{F89CC42C-72AF-4169-A6BB-6D7A32CAF384}">
      <dgm:prSet/>
      <dgm:spPr/>
      <dgm:t>
        <a:bodyPr/>
        <a:lstStyle/>
        <a:p>
          <a:endParaRPr lang="ru-RU"/>
        </a:p>
      </dgm:t>
    </dgm:pt>
    <dgm:pt modelId="{DE62E1F3-1FF1-41BC-A3BB-EF7B5A96996D}">
      <dgm:prSet phldrT="[Текст]" custT="1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ru-RU" sz="1600" dirty="0">
              <a:latin typeface="Times New Roman" pitchFamily="18" charset="0"/>
              <a:cs typeface="Times New Roman" pitchFamily="18" charset="0"/>
            </a:rPr>
            <a:t>Участие во </a:t>
          </a:r>
          <a:r>
            <a:rPr lang="ru-RU" sz="1600" dirty="0" err="1">
              <a:latin typeface="Times New Roman" pitchFamily="18" charset="0"/>
              <a:cs typeface="Times New Roman" pitchFamily="18" charset="0"/>
            </a:rPr>
            <a:t>внутришкольном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 чемпионате </a:t>
          </a:r>
          <a:r>
            <a:rPr lang="en-US" sz="1600" dirty="0" err="1">
              <a:latin typeface="Times New Roman" pitchFamily="18" charset="0"/>
              <a:cs typeface="Times New Roman" pitchFamily="18" charset="0"/>
            </a:rPr>
            <a:t>WorldSkills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8C8462B-7E88-4F8D-B154-849A36B185F4}" type="parTrans" cxnId="{2BA88315-7A93-443B-B46A-DAB3C248957F}">
      <dgm:prSet/>
      <dgm:spPr/>
    </dgm:pt>
    <dgm:pt modelId="{FA18A38E-3E48-4330-923A-A60D70A9260A}" type="sibTrans" cxnId="{2BA88315-7A93-443B-B46A-DAB3C248957F}">
      <dgm:prSet/>
      <dgm:spPr/>
    </dgm:pt>
    <dgm:pt modelId="{39ED31AC-87F5-4373-92E5-041264C9C528}" type="pres">
      <dgm:prSet presAssocID="{01702191-C563-48D6-8457-E59F552706F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4ECC0E-824A-4DAD-84AF-A6ECC672C1D8}" type="pres">
      <dgm:prSet presAssocID="{5E6BB658-FAAB-4370-BB80-07CAF4D60417}" presName="comp" presStyleCnt="0"/>
      <dgm:spPr/>
    </dgm:pt>
    <dgm:pt modelId="{499A25F2-7179-491C-98AE-0E6D5E5122B4}" type="pres">
      <dgm:prSet presAssocID="{5E6BB658-FAAB-4370-BB80-07CAF4D60417}" presName="box" presStyleLbl="node1" presStyleIdx="0" presStyleCnt="3" custScaleY="197790"/>
      <dgm:spPr/>
      <dgm:t>
        <a:bodyPr/>
        <a:lstStyle/>
        <a:p>
          <a:endParaRPr lang="ru-RU"/>
        </a:p>
      </dgm:t>
    </dgm:pt>
    <dgm:pt modelId="{E5EFD989-9C2E-4B5B-BD06-F483DF5CB713}" type="pres">
      <dgm:prSet presAssocID="{5E6BB658-FAAB-4370-BB80-07CAF4D60417}" presName="img" presStyleLbl="fgImgPlace1" presStyleIdx="0" presStyleCnt="3" custScaleY="14585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FB6F2E-EF45-471B-8672-07E0CA3B0470}" type="pres">
      <dgm:prSet presAssocID="{5E6BB658-FAAB-4370-BB80-07CAF4D6041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95A18-1F88-44C8-8F5B-C2D6AD678640}" type="pres">
      <dgm:prSet presAssocID="{076A61D7-9AD0-454F-A030-30B2683A3291}" presName="spacer" presStyleCnt="0"/>
      <dgm:spPr/>
    </dgm:pt>
    <dgm:pt modelId="{5F0A214F-E5B5-43BF-82CF-0184CE1E7C5A}" type="pres">
      <dgm:prSet presAssocID="{663F598A-B4BD-4195-899E-483D9DAA8FD7}" presName="comp" presStyleCnt="0"/>
      <dgm:spPr/>
    </dgm:pt>
    <dgm:pt modelId="{9FFE886C-7772-480B-BBBF-2B1116613E3F}" type="pres">
      <dgm:prSet presAssocID="{663F598A-B4BD-4195-899E-483D9DAA8FD7}" presName="box" presStyleLbl="node1" presStyleIdx="1" presStyleCnt="3" custScaleY="222786"/>
      <dgm:spPr/>
      <dgm:t>
        <a:bodyPr/>
        <a:lstStyle/>
        <a:p>
          <a:endParaRPr lang="ru-RU"/>
        </a:p>
      </dgm:t>
    </dgm:pt>
    <dgm:pt modelId="{8D25788E-F283-49C4-B02C-1C0ADCE8AB57}" type="pres">
      <dgm:prSet presAssocID="{663F598A-B4BD-4195-899E-483D9DAA8FD7}" presName="img" presStyleLbl="fgImgPlace1" presStyleIdx="1" presStyleCnt="3" custScaleY="1589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F45FEA4-C767-408C-A357-EA13392D5961}" type="pres">
      <dgm:prSet presAssocID="{663F598A-B4BD-4195-899E-483D9DAA8FD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0ACEF-A77B-4DB3-8B79-27F49BA76B30}" type="pres">
      <dgm:prSet presAssocID="{68B2ADCE-6AE6-4266-82B1-DEDC9F6FCCD0}" presName="spacer" presStyleCnt="0"/>
      <dgm:spPr/>
    </dgm:pt>
    <dgm:pt modelId="{F4907652-7C8E-48EA-BB8D-1B57C02CA756}" type="pres">
      <dgm:prSet presAssocID="{1D7C69F0-72D3-411D-989F-FE3D079A5104}" presName="comp" presStyleCnt="0"/>
      <dgm:spPr/>
    </dgm:pt>
    <dgm:pt modelId="{96745255-EE5B-4D87-BCC1-FB69E5CCB98A}" type="pres">
      <dgm:prSet presAssocID="{1D7C69F0-72D3-411D-989F-FE3D079A5104}" presName="box" presStyleLbl="node1" presStyleIdx="2" presStyleCnt="3" custScaleY="210142" custLinFactNeighborX="-1656" custLinFactNeighborY="-19215"/>
      <dgm:spPr/>
      <dgm:t>
        <a:bodyPr/>
        <a:lstStyle/>
        <a:p>
          <a:endParaRPr lang="ru-RU"/>
        </a:p>
      </dgm:t>
    </dgm:pt>
    <dgm:pt modelId="{6B6A872C-8C5E-4B34-80CA-A102D76714C8}" type="pres">
      <dgm:prSet presAssocID="{1D7C69F0-72D3-411D-989F-FE3D079A5104}" presName="img" presStyleLbl="fgImgPlace1" presStyleIdx="2" presStyleCnt="3" custScaleY="153635" custLinFactNeighborX="6744" custLinFactNeighborY="764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BCF5F3B-B61B-4A54-B96B-F694BBA51D28}" type="pres">
      <dgm:prSet presAssocID="{1D7C69F0-72D3-411D-989F-FE3D079A510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992295-011F-4246-95E2-6153FA7F5CEB}" type="presOf" srcId="{EBE9F04B-28DC-4879-BD0E-C4D2428BF893}" destId="{499A25F2-7179-491C-98AE-0E6D5E5122B4}" srcOrd="0" destOrd="1" presId="urn:microsoft.com/office/officeart/2005/8/layout/vList4#2"/>
    <dgm:cxn modelId="{382FD578-E10D-4F55-9D27-AF551DF3F0EF}" type="presOf" srcId="{B8FD22FD-5C8D-4D0F-8690-673B151D4E4D}" destId="{9FFE886C-7772-480B-BBBF-2B1116613E3F}" srcOrd="0" destOrd="1" presId="urn:microsoft.com/office/officeart/2005/8/layout/vList4#2"/>
    <dgm:cxn modelId="{5A31091C-7C27-4F69-A16E-AAC94A206FC0}" srcId="{663F598A-B4BD-4195-899E-483D9DAA8FD7}" destId="{B888904D-675D-40F0-B975-92AD42FAD520}" srcOrd="4" destOrd="0" parTransId="{F5D7E931-0702-4D7C-B3F2-34EB3E826D29}" sibTransId="{9754606B-D05A-4C71-80E1-EA24E6481CA4}"/>
    <dgm:cxn modelId="{F0FE5749-37A9-446E-AE5B-D7DBBD02011D}" type="presOf" srcId="{DE62E1F3-1FF1-41BC-A3BB-EF7B5A96996D}" destId="{499A25F2-7179-491C-98AE-0E6D5E5122B4}" srcOrd="0" destOrd="2" presId="urn:microsoft.com/office/officeart/2005/8/layout/vList4#2"/>
    <dgm:cxn modelId="{8647A429-B10B-486C-9364-D4217FDDD085}" type="presOf" srcId="{8FA008BA-4C8E-4186-8BAC-483ACE7B0148}" destId="{9FFE886C-7772-480B-BBBF-2B1116613E3F}" srcOrd="0" destOrd="4" presId="urn:microsoft.com/office/officeart/2005/8/layout/vList4#2"/>
    <dgm:cxn modelId="{2AB7EF96-C9E1-482D-A999-693B589014DC}" type="presOf" srcId="{5E6BB658-FAAB-4370-BB80-07CAF4D60417}" destId="{56FB6F2E-EF45-471B-8672-07E0CA3B0470}" srcOrd="1" destOrd="0" presId="urn:microsoft.com/office/officeart/2005/8/layout/vList4#2"/>
    <dgm:cxn modelId="{C6184438-E4F4-44BC-BD1A-6260C86F2D77}" srcId="{663F598A-B4BD-4195-899E-483D9DAA8FD7}" destId="{651A4E44-F096-4955-9B49-18764A83E60F}" srcOrd="2" destOrd="0" parTransId="{3C89922D-3A4F-41A4-892B-510B716FC91C}" sibTransId="{8CC7CF7C-48F1-4B37-84B7-2A6488346E80}"/>
    <dgm:cxn modelId="{C318B3F4-3623-4096-9AE2-A0ECE414A93D}" type="presOf" srcId="{5815CB2C-C82A-4EE7-865C-C1DBD5D6D3F5}" destId="{9FFE886C-7772-480B-BBBF-2B1116613E3F}" srcOrd="0" destOrd="2" presId="urn:microsoft.com/office/officeart/2005/8/layout/vList4#2"/>
    <dgm:cxn modelId="{F921DCF8-48DF-4BFC-BBA8-CCA49884F1E5}" type="presOf" srcId="{8FA008BA-4C8E-4186-8BAC-483ACE7B0148}" destId="{BF45FEA4-C767-408C-A357-EA13392D5961}" srcOrd="1" destOrd="4" presId="urn:microsoft.com/office/officeart/2005/8/layout/vList4#2"/>
    <dgm:cxn modelId="{02278C81-9447-4684-A70A-56506E40BE1F}" type="presOf" srcId="{1D7C69F0-72D3-411D-989F-FE3D079A5104}" destId="{96745255-EE5B-4D87-BCC1-FB69E5CCB98A}" srcOrd="0" destOrd="0" presId="urn:microsoft.com/office/officeart/2005/8/layout/vList4#2"/>
    <dgm:cxn modelId="{2BA88315-7A93-443B-B46A-DAB3C248957F}" srcId="{5E6BB658-FAAB-4370-BB80-07CAF4D60417}" destId="{DE62E1F3-1FF1-41BC-A3BB-EF7B5A96996D}" srcOrd="1" destOrd="0" parTransId="{68C8462B-7E88-4F8D-B154-849A36B185F4}" sibTransId="{FA18A38E-3E48-4330-923A-A60D70A9260A}"/>
    <dgm:cxn modelId="{7F674882-E593-467D-82DA-CDA839766573}" type="presOf" srcId="{EBE9F04B-28DC-4879-BD0E-C4D2428BF893}" destId="{56FB6F2E-EF45-471B-8672-07E0CA3B0470}" srcOrd="1" destOrd="1" presId="urn:microsoft.com/office/officeart/2005/8/layout/vList4#2"/>
    <dgm:cxn modelId="{C93B779E-FC5C-4B60-8ACF-580901884D24}" type="presOf" srcId="{01A5A2A7-B97D-4454-8431-DB7B123BB9B8}" destId="{499A25F2-7179-491C-98AE-0E6D5E5122B4}" srcOrd="0" destOrd="3" presId="urn:microsoft.com/office/officeart/2005/8/layout/vList4#2"/>
    <dgm:cxn modelId="{6EFC8C42-3693-45DB-BF41-4EA72DD9F7BE}" type="presOf" srcId="{4DC75856-C88A-496C-B011-FDE0EF854C74}" destId="{BF45FEA4-C767-408C-A357-EA13392D5961}" srcOrd="1" destOrd="6" presId="urn:microsoft.com/office/officeart/2005/8/layout/vList4#2"/>
    <dgm:cxn modelId="{657EE9F6-200F-4725-B6F4-75356F87C01B}" type="presOf" srcId="{B888904D-675D-40F0-B975-92AD42FAD520}" destId="{9FFE886C-7772-480B-BBBF-2B1116613E3F}" srcOrd="0" destOrd="5" presId="urn:microsoft.com/office/officeart/2005/8/layout/vList4#2"/>
    <dgm:cxn modelId="{26079C92-8A13-442C-9780-24AD4A7403D9}" type="presOf" srcId="{663F598A-B4BD-4195-899E-483D9DAA8FD7}" destId="{9FFE886C-7772-480B-BBBF-2B1116613E3F}" srcOrd="0" destOrd="0" presId="urn:microsoft.com/office/officeart/2005/8/layout/vList4#2"/>
    <dgm:cxn modelId="{04967F76-9895-4127-B442-3D457115741B}" type="presOf" srcId="{1D7C69F0-72D3-411D-989F-FE3D079A5104}" destId="{2BCF5F3B-B61B-4A54-B96B-F694BBA51D28}" srcOrd="1" destOrd="0" presId="urn:microsoft.com/office/officeart/2005/8/layout/vList4#2"/>
    <dgm:cxn modelId="{CC8EE78A-FA1B-4F3B-8F5D-1B5B09899E7A}" type="presOf" srcId="{651A4E44-F096-4955-9B49-18764A83E60F}" destId="{9FFE886C-7772-480B-BBBF-2B1116613E3F}" srcOrd="0" destOrd="3" presId="urn:microsoft.com/office/officeart/2005/8/layout/vList4#2"/>
    <dgm:cxn modelId="{12F911E2-DDF1-4966-A19B-DF1274C298C3}" type="presOf" srcId="{651A4E44-F096-4955-9B49-18764A83E60F}" destId="{BF45FEA4-C767-408C-A357-EA13392D5961}" srcOrd="1" destOrd="3" presId="urn:microsoft.com/office/officeart/2005/8/layout/vList4#2"/>
    <dgm:cxn modelId="{00D8FB36-8DB0-48CA-B987-A4FF5FEC8CF1}" srcId="{663F598A-B4BD-4195-899E-483D9DAA8FD7}" destId="{4DC75856-C88A-496C-B011-FDE0EF854C74}" srcOrd="5" destOrd="0" parTransId="{0113002D-8DF1-4672-8518-36C3CE51938C}" sibTransId="{831BE852-AD47-43C4-A6A7-BC32DA7E7F98}"/>
    <dgm:cxn modelId="{6BF127A6-D354-4B3C-B474-D01928F32BB5}" srcId="{01702191-C563-48D6-8457-E59F552706FF}" destId="{5E6BB658-FAAB-4370-BB80-07CAF4D60417}" srcOrd="0" destOrd="0" parTransId="{DA13FD50-B500-4E7B-A8DE-48401667C388}" sibTransId="{076A61D7-9AD0-454F-A030-30B2683A3291}"/>
    <dgm:cxn modelId="{00A1C806-DFE1-4AD2-BADD-3E7272C647B9}" type="presOf" srcId="{B8FD22FD-5C8D-4D0F-8690-673B151D4E4D}" destId="{BF45FEA4-C767-408C-A357-EA13392D5961}" srcOrd="1" destOrd="1" presId="urn:microsoft.com/office/officeart/2005/8/layout/vList4#2"/>
    <dgm:cxn modelId="{5BD5E8DE-42E7-400C-AAFF-E238812CE7B7}" srcId="{01702191-C563-48D6-8457-E59F552706FF}" destId="{1D7C69F0-72D3-411D-989F-FE3D079A5104}" srcOrd="2" destOrd="0" parTransId="{18A30856-252C-48B7-BD64-83B75264A2F2}" sibTransId="{11420149-84C0-4400-820F-B935937A8914}"/>
    <dgm:cxn modelId="{2062FE01-CA64-4834-9F0D-6286C2B63D34}" type="presOf" srcId="{5815CB2C-C82A-4EE7-865C-C1DBD5D6D3F5}" destId="{BF45FEA4-C767-408C-A357-EA13392D5961}" srcOrd="1" destOrd="2" presId="urn:microsoft.com/office/officeart/2005/8/layout/vList4#2"/>
    <dgm:cxn modelId="{5077A291-8100-4509-8DEA-33E2C292D0BE}" srcId="{5E6BB658-FAAB-4370-BB80-07CAF4D60417}" destId="{01A5A2A7-B97D-4454-8431-DB7B123BB9B8}" srcOrd="2" destOrd="0" parTransId="{A8A66B44-97AF-4F98-9352-79720D4FDF98}" sibTransId="{E9AD25D0-DE11-4DBC-8652-A6B581B71F7A}"/>
    <dgm:cxn modelId="{CCAEFF97-9137-4896-8828-3C1D791C0D04}" type="presOf" srcId="{4DC75856-C88A-496C-B011-FDE0EF854C74}" destId="{9FFE886C-7772-480B-BBBF-2B1116613E3F}" srcOrd="0" destOrd="6" presId="urn:microsoft.com/office/officeart/2005/8/layout/vList4#2"/>
    <dgm:cxn modelId="{06DDDF86-9917-4B5D-996B-A96DD2B57992}" type="presOf" srcId="{01702191-C563-48D6-8457-E59F552706FF}" destId="{39ED31AC-87F5-4373-92E5-041264C9C528}" srcOrd="0" destOrd="0" presId="urn:microsoft.com/office/officeart/2005/8/layout/vList4#2"/>
    <dgm:cxn modelId="{D67DE08E-B116-4D9A-890D-1CB8E3A356CF}" type="presOf" srcId="{DE62E1F3-1FF1-41BC-A3BB-EF7B5A96996D}" destId="{56FB6F2E-EF45-471B-8672-07E0CA3B0470}" srcOrd="1" destOrd="2" presId="urn:microsoft.com/office/officeart/2005/8/layout/vList4#2"/>
    <dgm:cxn modelId="{C1F4BD74-F7AE-4EDB-950F-92AF4970DD48}" type="presOf" srcId="{01A5A2A7-B97D-4454-8431-DB7B123BB9B8}" destId="{56FB6F2E-EF45-471B-8672-07E0CA3B0470}" srcOrd="1" destOrd="3" presId="urn:microsoft.com/office/officeart/2005/8/layout/vList4#2"/>
    <dgm:cxn modelId="{FCF71B9B-2B00-42AC-B9F7-814005719D5B}" type="presOf" srcId="{B888904D-675D-40F0-B975-92AD42FAD520}" destId="{BF45FEA4-C767-408C-A357-EA13392D5961}" srcOrd="1" destOrd="5" presId="urn:microsoft.com/office/officeart/2005/8/layout/vList4#2"/>
    <dgm:cxn modelId="{B54D7DF1-045E-4624-A134-105891F6C7FC}" srcId="{5E6BB658-FAAB-4370-BB80-07CAF4D60417}" destId="{EBE9F04B-28DC-4879-BD0E-C4D2428BF893}" srcOrd="0" destOrd="0" parTransId="{3049934E-6943-4A32-9047-31F20EF9FFAB}" sibTransId="{6E144BCB-B2F8-4531-9C70-3E55F82CBB2A}"/>
    <dgm:cxn modelId="{00F33BCC-F492-4E8A-A241-CFF65AB32BC8}" srcId="{01702191-C563-48D6-8457-E59F552706FF}" destId="{663F598A-B4BD-4195-899E-483D9DAA8FD7}" srcOrd="1" destOrd="0" parTransId="{BC165D51-EE13-4681-A15C-1EAAFC418B22}" sibTransId="{68B2ADCE-6AE6-4266-82B1-DEDC9F6FCCD0}"/>
    <dgm:cxn modelId="{1DB2E289-F02F-4498-87AD-9EF3299A7884}" type="presOf" srcId="{5E6BB658-FAAB-4370-BB80-07CAF4D60417}" destId="{499A25F2-7179-491C-98AE-0E6D5E5122B4}" srcOrd="0" destOrd="0" presId="urn:microsoft.com/office/officeart/2005/8/layout/vList4#2"/>
    <dgm:cxn modelId="{F89CC42C-72AF-4169-A6BB-6D7A32CAF384}" srcId="{663F598A-B4BD-4195-899E-483D9DAA8FD7}" destId="{8FA008BA-4C8E-4186-8BAC-483ACE7B0148}" srcOrd="3" destOrd="0" parTransId="{7A78CD6E-DE86-4609-A230-19ABFFAFEA51}" sibTransId="{D9A9FCD0-5AD9-40BC-8B13-79177F50AC0A}"/>
    <dgm:cxn modelId="{79723D24-C4F5-4D5B-BFB2-399C50AE9400}" type="presOf" srcId="{663F598A-B4BD-4195-899E-483D9DAA8FD7}" destId="{BF45FEA4-C767-408C-A357-EA13392D5961}" srcOrd="1" destOrd="0" presId="urn:microsoft.com/office/officeart/2005/8/layout/vList4#2"/>
    <dgm:cxn modelId="{6E43C13D-4974-40B2-A3B1-4566C32AABEC}" srcId="{663F598A-B4BD-4195-899E-483D9DAA8FD7}" destId="{B8FD22FD-5C8D-4D0F-8690-673B151D4E4D}" srcOrd="0" destOrd="0" parTransId="{A835FECE-8EB7-4384-911D-BD79C9F08D7D}" sibTransId="{5DB583AF-9DB5-4CCA-9069-8FF918A69DC9}"/>
    <dgm:cxn modelId="{E2AE9D02-063D-4B08-827F-14F90DF9A12E}" srcId="{663F598A-B4BD-4195-899E-483D9DAA8FD7}" destId="{5815CB2C-C82A-4EE7-865C-C1DBD5D6D3F5}" srcOrd="1" destOrd="0" parTransId="{0E3C158A-763D-43FB-9A56-01FB5A29E4D3}" sibTransId="{030DF391-C206-447C-802C-25A66B060730}"/>
    <dgm:cxn modelId="{80E268B9-06DD-4DD6-9AF3-4B0342107EA5}" type="presParOf" srcId="{39ED31AC-87F5-4373-92E5-041264C9C528}" destId="{9E4ECC0E-824A-4DAD-84AF-A6ECC672C1D8}" srcOrd="0" destOrd="0" presId="urn:microsoft.com/office/officeart/2005/8/layout/vList4#2"/>
    <dgm:cxn modelId="{97B671B7-A86F-4A2A-A8B1-D7E2FABB0A9F}" type="presParOf" srcId="{9E4ECC0E-824A-4DAD-84AF-A6ECC672C1D8}" destId="{499A25F2-7179-491C-98AE-0E6D5E5122B4}" srcOrd="0" destOrd="0" presId="urn:microsoft.com/office/officeart/2005/8/layout/vList4#2"/>
    <dgm:cxn modelId="{8F542868-BBF3-470D-94BF-CF0FF918247A}" type="presParOf" srcId="{9E4ECC0E-824A-4DAD-84AF-A6ECC672C1D8}" destId="{E5EFD989-9C2E-4B5B-BD06-F483DF5CB713}" srcOrd="1" destOrd="0" presId="urn:microsoft.com/office/officeart/2005/8/layout/vList4#2"/>
    <dgm:cxn modelId="{1133253F-7A00-43F2-AC67-8D6122D0132F}" type="presParOf" srcId="{9E4ECC0E-824A-4DAD-84AF-A6ECC672C1D8}" destId="{56FB6F2E-EF45-471B-8672-07E0CA3B0470}" srcOrd="2" destOrd="0" presId="urn:microsoft.com/office/officeart/2005/8/layout/vList4#2"/>
    <dgm:cxn modelId="{D634CF35-19F7-4046-9F41-34C4B67CB9B3}" type="presParOf" srcId="{39ED31AC-87F5-4373-92E5-041264C9C528}" destId="{59C95A18-1F88-44C8-8F5B-C2D6AD678640}" srcOrd="1" destOrd="0" presId="urn:microsoft.com/office/officeart/2005/8/layout/vList4#2"/>
    <dgm:cxn modelId="{5FEB466A-0741-4D0D-A870-D29E664C82A1}" type="presParOf" srcId="{39ED31AC-87F5-4373-92E5-041264C9C528}" destId="{5F0A214F-E5B5-43BF-82CF-0184CE1E7C5A}" srcOrd="2" destOrd="0" presId="urn:microsoft.com/office/officeart/2005/8/layout/vList4#2"/>
    <dgm:cxn modelId="{D4B41523-93C9-4DB0-9427-4F239CAFE0DA}" type="presParOf" srcId="{5F0A214F-E5B5-43BF-82CF-0184CE1E7C5A}" destId="{9FFE886C-7772-480B-BBBF-2B1116613E3F}" srcOrd="0" destOrd="0" presId="urn:microsoft.com/office/officeart/2005/8/layout/vList4#2"/>
    <dgm:cxn modelId="{4325716C-DB54-4AC9-B4BF-CF3BA4B57B0D}" type="presParOf" srcId="{5F0A214F-E5B5-43BF-82CF-0184CE1E7C5A}" destId="{8D25788E-F283-49C4-B02C-1C0ADCE8AB57}" srcOrd="1" destOrd="0" presId="urn:microsoft.com/office/officeart/2005/8/layout/vList4#2"/>
    <dgm:cxn modelId="{8EC28E4E-4870-41EA-8E5B-DFF2CD7E5742}" type="presParOf" srcId="{5F0A214F-E5B5-43BF-82CF-0184CE1E7C5A}" destId="{BF45FEA4-C767-408C-A357-EA13392D5961}" srcOrd="2" destOrd="0" presId="urn:microsoft.com/office/officeart/2005/8/layout/vList4#2"/>
    <dgm:cxn modelId="{67AE02E7-9355-4C44-A739-1B14CB7B59EA}" type="presParOf" srcId="{39ED31AC-87F5-4373-92E5-041264C9C528}" destId="{F0B0ACEF-A77B-4DB3-8B79-27F49BA76B30}" srcOrd="3" destOrd="0" presId="urn:microsoft.com/office/officeart/2005/8/layout/vList4#2"/>
    <dgm:cxn modelId="{1EB126A4-C317-46BB-B646-17988BACB93D}" type="presParOf" srcId="{39ED31AC-87F5-4373-92E5-041264C9C528}" destId="{F4907652-7C8E-48EA-BB8D-1B57C02CA756}" srcOrd="4" destOrd="0" presId="urn:microsoft.com/office/officeart/2005/8/layout/vList4#2"/>
    <dgm:cxn modelId="{2DD74612-B260-457B-990C-5BBA50281B60}" type="presParOf" srcId="{F4907652-7C8E-48EA-BB8D-1B57C02CA756}" destId="{96745255-EE5B-4D87-BCC1-FB69E5CCB98A}" srcOrd="0" destOrd="0" presId="urn:microsoft.com/office/officeart/2005/8/layout/vList4#2"/>
    <dgm:cxn modelId="{E38036D1-1D52-4D47-BC54-0D7877D0F579}" type="presParOf" srcId="{F4907652-7C8E-48EA-BB8D-1B57C02CA756}" destId="{6B6A872C-8C5E-4B34-80CA-A102D76714C8}" srcOrd="1" destOrd="0" presId="urn:microsoft.com/office/officeart/2005/8/layout/vList4#2"/>
    <dgm:cxn modelId="{6CE64DBD-0743-4F70-9717-9CD25EC509BF}" type="presParOf" srcId="{F4907652-7C8E-48EA-BB8D-1B57C02CA756}" destId="{2BCF5F3B-B61B-4A54-B96B-F694BBA51D28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BE1F67-5787-4B1F-A73D-41CDB98BA7DC}" type="doc">
      <dgm:prSet loTypeId="urn:microsoft.com/office/officeart/2005/8/layout/vList4#3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08F3AF34-DFD7-462E-8B59-923748BB82C0}">
      <dgm:prSet phldrT="[Текст]" custT="1"/>
      <dgm:spPr/>
      <dgm:t>
        <a:bodyPr/>
        <a:lstStyle/>
        <a:p>
          <a:pPr algn="ctr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Культуротворческое</a:t>
          </a:r>
          <a:r>
            <a:rPr lang="ru-RU" sz="1800" b="1" dirty="0">
              <a:latin typeface="Times New Roman" pitchFamily="18" charset="0"/>
              <a:cs typeface="Times New Roman" pitchFamily="18" charset="0"/>
            </a:rPr>
            <a:t> и эстетическое воспитание </a:t>
          </a:r>
        </a:p>
      </dgm:t>
    </dgm:pt>
    <dgm:pt modelId="{D0C1B926-028C-4D16-B068-8681417A804C}" type="parTrans" cxnId="{E5A330CC-5D45-467D-B198-25D222C55F00}">
      <dgm:prSet/>
      <dgm:spPr/>
      <dgm:t>
        <a:bodyPr/>
        <a:lstStyle/>
        <a:p>
          <a:endParaRPr lang="ru-RU"/>
        </a:p>
      </dgm:t>
    </dgm:pt>
    <dgm:pt modelId="{8927C921-8834-4FE4-AE67-93CE53EC8757}" type="sibTrans" cxnId="{E5A330CC-5D45-467D-B198-25D222C55F00}">
      <dgm:prSet/>
      <dgm:spPr/>
      <dgm:t>
        <a:bodyPr/>
        <a:lstStyle/>
        <a:p>
          <a:endParaRPr lang="ru-RU"/>
        </a:p>
      </dgm:t>
    </dgm:pt>
    <dgm:pt modelId="{E63A2C80-123A-40C1-90A2-9BA34CEE50BD}">
      <dgm:prSet phldrT="[Текст]" custT="1"/>
      <dgm:spPr/>
      <dgm:t>
        <a:bodyPr/>
        <a:lstStyle/>
        <a:p>
          <a:pPr algn="l"/>
          <a:r>
            <a:rPr lang="ru-RU" sz="1600" dirty="0">
              <a:effectLst/>
              <a:latin typeface="Times New Roman" pitchFamily="18" charset="0"/>
              <a:cs typeface="Times New Roman" pitchFamily="18" charset="0"/>
            </a:rPr>
            <a:t>Танцевальный</a:t>
          </a:r>
          <a:r>
            <a:rPr lang="ru-RU" sz="1600" baseline="0" dirty="0">
              <a:effectLst/>
              <a:latin typeface="Times New Roman" pitchFamily="18" charset="0"/>
              <a:cs typeface="Times New Roman" pitchFamily="18" charset="0"/>
            </a:rPr>
            <a:t> кружок</a:t>
          </a:r>
          <a:r>
            <a:rPr lang="ru-RU" sz="1600" dirty="0">
              <a:effectLst/>
              <a:latin typeface="Times New Roman" pitchFamily="18" charset="0"/>
              <a:cs typeface="Times New Roman" pitchFamily="18" charset="0"/>
            </a:rPr>
            <a:t> «</a:t>
          </a:r>
          <a:r>
            <a:rPr lang="ru-RU" sz="1600" dirty="0" err="1">
              <a:effectLst/>
              <a:latin typeface="Times New Roman" pitchFamily="18" charset="0"/>
              <a:cs typeface="Times New Roman" pitchFamily="18" charset="0"/>
            </a:rPr>
            <a:t>Аламай</a:t>
          </a:r>
          <a:r>
            <a:rPr lang="ru-RU" sz="1600" baseline="0" dirty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aseline="0" dirty="0" err="1">
              <a:effectLst/>
              <a:latin typeface="Times New Roman" pitchFamily="18" charset="0"/>
              <a:cs typeface="Times New Roman" pitchFamily="18" charset="0"/>
            </a:rPr>
            <a:t>сулус</a:t>
          </a:r>
          <a:r>
            <a:rPr lang="ru-RU" sz="1600" dirty="0">
              <a:effectLst/>
              <a:latin typeface="Times New Roman" pitchFamily="18" charset="0"/>
              <a:cs typeface="Times New Roman" pitchFamily="18" charset="0"/>
            </a:rPr>
            <a:t>»</a:t>
          </a:r>
          <a:endParaRPr lang="ru-RU" sz="1600" dirty="0"/>
        </a:p>
      </dgm:t>
    </dgm:pt>
    <dgm:pt modelId="{7DDDA350-C211-4D7E-B4EF-ECBFE1432CB7}" type="parTrans" cxnId="{BE111533-99BC-4EF6-813A-A103EF6B0804}">
      <dgm:prSet/>
      <dgm:spPr/>
      <dgm:t>
        <a:bodyPr/>
        <a:lstStyle/>
        <a:p>
          <a:endParaRPr lang="ru-RU"/>
        </a:p>
      </dgm:t>
    </dgm:pt>
    <dgm:pt modelId="{BCC98FD1-97B9-4AFB-9594-F553ABADF727}" type="sibTrans" cxnId="{BE111533-99BC-4EF6-813A-A103EF6B0804}">
      <dgm:prSet/>
      <dgm:spPr/>
      <dgm:t>
        <a:bodyPr/>
        <a:lstStyle/>
        <a:p>
          <a:endParaRPr lang="ru-RU"/>
        </a:p>
      </dgm:t>
    </dgm:pt>
    <dgm:pt modelId="{EAA37DCD-69BE-4131-9AD4-536704DB5AD3}">
      <dgm:prSet phldrT="[Текст]" custT="1"/>
      <dgm:spPr/>
      <dgm:t>
        <a:bodyPr/>
        <a:lstStyle/>
        <a:p>
          <a:pPr algn="ctr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Социокультурное</a:t>
          </a:r>
          <a:r>
            <a:rPr lang="ru-RU" sz="1800" b="1" dirty="0">
              <a:latin typeface="Times New Roman" pitchFamily="18" charset="0"/>
              <a:cs typeface="Times New Roman" pitchFamily="18" charset="0"/>
            </a:rPr>
            <a:t> воспитание</a:t>
          </a:r>
        </a:p>
      </dgm:t>
    </dgm:pt>
    <dgm:pt modelId="{C1EB2A22-EB47-4F4D-98E4-E862683A0F01}" type="parTrans" cxnId="{1837A5E1-4350-4A9F-981B-46BE93CE811D}">
      <dgm:prSet/>
      <dgm:spPr/>
      <dgm:t>
        <a:bodyPr/>
        <a:lstStyle/>
        <a:p>
          <a:endParaRPr lang="ru-RU"/>
        </a:p>
      </dgm:t>
    </dgm:pt>
    <dgm:pt modelId="{C9359B6C-C7DB-47C8-8467-1ACE9170D0FC}" type="sibTrans" cxnId="{1837A5E1-4350-4A9F-981B-46BE93CE811D}">
      <dgm:prSet/>
      <dgm:spPr/>
      <dgm:t>
        <a:bodyPr/>
        <a:lstStyle/>
        <a:p>
          <a:endParaRPr lang="ru-RU"/>
        </a:p>
      </dgm:t>
    </dgm:pt>
    <dgm:pt modelId="{93907E69-131E-4074-B215-2DF680FE9EEE}">
      <dgm:prSet phldrT="[Текст]" custT="1"/>
      <dgm:spPr/>
      <dgm:t>
        <a:bodyPr/>
        <a:lstStyle/>
        <a:p>
          <a:pPr algn="l"/>
          <a:r>
            <a:rPr lang="ru-RU" sz="1600" dirty="0" err="1">
              <a:latin typeface="Times New Roman" pitchFamily="18" charset="0"/>
              <a:cs typeface="Times New Roman" pitchFamily="18" charset="0"/>
            </a:rPr>
            <a:t>Социокультурный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 проект классного коллектива</a:t>
          </a:r>
        </a:p>
      </dgm:t>
    </dgm:pt>
    <dgm:pt modelId="{23495AA7-A3E0-4BAF-AF88-8BE34BDCE3B1}" type="parTrans" cxnId="{18BD77CE-EC14-4C6D-8301-F95AABEC1986}">
      <dgm:prSet/>
      <dgm:spPr/>
      <dgm:t>
        <a:bodyPr/>
        <a:lstStyle/>
        <a:p>
          <a:endParaRPr lang="ru-RU"/>
        </a:p>
      </dgm:t>
    </dgm:pt>
    <dgm:pt modelId="{35288000-B1FB-4FEC-B425-5D527C3B6D74}" type="sibTrans" cxnId="{18BD77CE-EC14-4C6D-8301-F95AABEC1986}">
      <dgm:prSet/>
      <dgm:spPr/>
      <dgm:t>
        <a:bodyPr/>
        <a:lstStyle/>
        <a:p>
          <a:endParaRPr lang="ru-RU"/>
        </a:p>
      </dgm:t>
    </dgm:pt>
    <dgm:pt modelId="{46F5C675-4717-4C26-8788-F3FAB90F5904}">
      <dgm:prSet phldrT="[Текст]" custT="1"/>
      <dgm:spPr/>
      <dgm:t>
        <a:bodyPr/>
        <a:lstStyle/>
        <a:p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Воспитание семейных ценностей </a:t>
          </a:r>
        </a:p>
      </dgm:t>
    </dgm:pt>
    <dgm:pt modelId="{F9D7A4B4-6C2F-4C8E-BE4B-9124A69BFDBD}" type="parTrans" cxnId="{EE544797-6943-43A2-8AF4-9B6D86AABE89}">
      <dgm:prSet/>
      <dgm:spPr/>
      <dgm:t>
        <a:bodyPr/>
        <a:lstStyle/>
        <a:p>
          <a:endParaRPr lang="ru-RU"/>
        </a:p>
      </dgm:t>
    </dgm:pt>
    <dgm:pt modelId="{FA99A72B-6BA1-4379-9A2F-AA16B3DD71E4}" type="sibTrans" cxnId="{EE544797-6943-43A2-8AF4-9B6D86AABE89}">
      <dgm:prSet/>
      <dgm:spPr/>
      <dgm:t>
        <a:bodyPr/>
        <a:lstStyle/>
        <a:p>
          <a:endParaRPr lang="ru-RU"/>
        </a:p>
      </dgm:t>
    </dgm:pt>
    <dgm:pt modelId="{9E89224D-DEED-478D-B3CD-50C3BD532C26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Проект «Школа + семья = успешный ребенок» </a:t>
          </a:r>
        </a:p>
      </dgm:t>
    </dgm:pt>
    <dgm:pt modelId="{759D2BF7-3532-4F04-A6D2-0468601D7612}" type="parTrans" cxnId="{B05EC182-687A-42C3-874F-462F92298A76}">
      <dgm:prSet/>
      <dgm:spPr/>
      <dgm:t>
        <a:bodyPr/>
        <a:lstStyle/>
        <a:p>
          <a:endParaRPr lang="ru-RU"/>
        </a:p>
      </dgm:t>
    </dgm:pt>
    <dgm:pt modelId="{57722EF2-5BD2-443E-B439-74124522B95E}" type="sibTrans" cxnId="{B05EC182-687A-42C3-874F-462F92298A76}">
      <dgm:prSet/>
      <dgm:spPr/>
      <dgm:t>
        <a:bodyPr/>
        <a:lstStyle/>
        <a:p>
          <a:endParaRPr lang="ru-RU"/>
        </a:p>
      </dgm:t>
    </dgm:pt>
    <dgm:pt modelId="{818BD411-FE64-49C8-86C8-7B50EA3A88BD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ВУД </a:t>
          </a:r>
        </a:p>
      </dgm:t>
    </dgm:pt>
    <dgm:pt modelId="{19AA01CA-8B15-4D62-8598-2428F0873800}" type="parTrans" cxnId="{6C1B721F-D4AD-47C6-87E9-7C44B44C456B}">
      <dgm:prSet/>
      <dgm:spPr/>
      <dgm:t>
        <a:bodyPr/>
        <a:lstStyle/>
        <a:p>
          <a:endParaRPr lang="ru-RU"/>
        </a:p>
      </dgm:t>
    </dgm:pt>
    <dgm:pt modelId="{52844A2A-C5E0-47C9-80C8-8223A9028380}" type="sibTrans" cxnId="{6C1B721F-D4AD-47C6-87E9-7C44B44C456B}">
      <dgm:prSet/>
      <dgm:spPr/>
      <dgm:t>
        <a:bodyPr/>
        <a:lstStyle/>
        <a:p>
          <a:endParaRPr lang="ru-RU"/>
        </a:p>
      </dgm:t>
    </dgm:pt>
    <dgm:pt modelId="{9E51A93C-F07D-4A93-BDF1-AB2DF787A007}">
      <dgm:prSet phldrT="[Текст]" custT="1"/>
      <dgm:spPr/>
      <dgm:t>
        <a:bodyPr/>
        <a:lstStyle/>
        <a:p>
          <a:pPr algn="l"/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5CBCBF3-C5EF-4279-8C85-F89E45095A71}" type="parTrans" cxnId="{723F8B11-148F-40F2-999D-2F6CA4B6EA3C}">
      <dgm:prSet/>
      <dgm:spPr/>
      <dgm:t>
        <a:bodyPr/>
        <a:lstStyle/>
        <a:p>
          <a:endParaRPr lang="ru-RU"/>
        </a:p>
      </dgm:t>
    </dgm:pt>
    <dgm:pt modelId="{BE933325-B0C2-42B7-AC7D-F79E7AFC215F}" type="sibTrans" cxnId="{723F8B11-148F-40F2-999D-2F6CA4B6EA3C}">
      <dgm:prSet/>
      <dgm:spPr/>
      <dgm:t>
        <a:bodyPr/>
        <a:lstStyle/>
        <a:p>
          <a:endParaRPr lang="ru-RU"/>
        </a:p>
      </dgm:t>
    </dgm:pt>
    <dgm:pt modelId="{E28E1953-DB14-4E64-8014-82C053FE1ED6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Совет родителей</a:t>
          </a:r>
        </a:p>
      </dgm:t>
    </dgm:pt>
    <dgm:pt modelId="{BA8EBA60-F5AD-45D2-A6AE-ECAF2118B870}" type="parTrans" cxnId="{0C718A49-25E3-4553-871F-746F251A8468}">
      <dgm:prSet/>
      <dgm:spPr/>
      <dgm:t>
        <a:bodyPr/>
        <a:lstStyle/>
        <a:p>
          <a:endParaRPr lang="ru-RU"/>
        </a:p>
      </dgm:t>
    </dgm:pt>
    <dgm:pt modelId="{896BAC25-F249-4AFA-8A08-144A21E92356}" type="sibTrans" cxnId="{0C718A49-25E3-4553-871F-746F251A8468}">
      <dgm:prSet/>
      <dgm:spPr/>
      <dgm:t>
        <a:bodyPr/>
        <a:lstStyle/>
        <a:p>
          <a:endParaRPr lang="ru-RU"/>
        </a:p>
      </dgm:t>
    </dgm:pt>
    <dgm:pt modelId="{D8EF9844-BFF5-41DD-80F3-709D9757744F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Совет отцов </a:t>
          </a:r>
        </a:p>
      </dgm:t>
    </dgm:pt>
    <dgm:pt modelId="{6E393327-736A-4012-BC42-23BAF497EA81}" type="parTrans" cxnId="{27017577-3E16-49F1-873F-FCB748966BFB}">
      <dgm:prSet/>
      <dgm:spPr/>
      <dgm:t>
        <a:bodyPr/>
        <a:lstStyle/>
        <a:p>
          <a:endParaRPr lang="ru-RU"/>
        </a:p>
      </dgm:t>
    </dgm:pt>
    <dgm:pt modelId="{692E9BB8-00BA-4A10-A663-8B103D0D6469}" type="sibTrans" cxnId="{27017577-3E16-49F1-873F-FCB748966BFB}">
      <dgm:prSet/>
      <dgm:spPr/>
      <dgm:t>
        <a:bodyPr/>
        <a:lstStyle/>
        <a:p>
          <a:endParaRPr lang="ru-RU"/>
        </a:p>
      </dgm:t>
    </dgm:pt>
    <dgm:pt modelId="{11FBD411-03D0-4F02-9355-4F227773541C}">
      <dgm:prSet phldrT="[Текст]" custT="1"/>
      <dgm:spPr/>
      <dgm:t>
        <a:bodyPr/>
        <a:lstStyle/>
        <a:p>
          <a:pPr algn="l"/>
          <a:r>
            <a:rPr lang="ru-RU" sz="1600" dirty="0">
              <a:latin typeface="Times New Roman" pitchFamily="18" charset="0"/>
              <a:cs typeface="Times New Roman" pitchFamily="18" charset="0"/>
            </a:rPr>
            <a:t>БДШИ </a:t>
          </a:r>
        </a:p>
      </dgm:t>
    </dgm:pt>
    <dgm:pt modelId="{CE451F0B-2CA5-45DF-9619-DE2DDE94AC6A}" type="parTrans" cxnId="{C3876C63-365A-4DF0-931D-DD030FF235AD}">
      <dgm:prSet/>
      <dgm:spPr/>
    </dgm:pt>
    <dgm:pt modelId="{0EA8C9F0-06F2-4024-B76D-3200E3891D36}" type="sibTrans" cxnId="{C3876C63-365A-4DF0-931D-DD030FF235AD}">
      <dgm:prSet/>
      <dgm:spPr/>
    </dgm:pt>
    <dgm:pt modelId="{EE7BC250-2F0F-415E-A279-42E9882B1515}" type="pres">
      <dgm:prSet presAssocID="{34BE1F67-5787-4B1F-A73D-41CDB98BA7D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FE5D88-FF39-4205-AD48-FB2DB2409C1B}" type="pres">
      <dgm:prSet presAssocID="{08F3AF34-DFD7-462E-8B59-923748BB82C0}" presName="comp" presStyleCnt="0"/>
      <dgm:spPr/>
    </dgm:pt>
    <dgm:pt modelId="{2214F3CF-ED6C-4461-A21B-25B04DED2EB6}" type="pres">
      <dgm:prSet presAssocID="{08F3AF34-DFD7-462E-8B59-923748BB82C0}" presName="box" presStyleLbl="node1" presStyleIdx="0" presStyleCnt="3"/>
      <dgm:spPr/>
      <dgm:t>
        <a:bodyPr/>
        <a:lstStyle/>
        <a:p>
          <a:endParaRPr lang="ru-RU"/>
        </a:p>
      </dgm:t>
    </dgm:pt>
    <dgm:pt modelId="{5232547D-713D-4392-84B6-6CD8F7884119}" type="pres">
      <dgm:prSet presAssocID="{08F3AF34-DFD7-462E-8B59-923748BB82C0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F91652-5AF2-49B2-A4B8-BC1BD1A999DB}" type="pres">
      <dgm:prSet presAssocID="{08F3AF34-DFD7-462E-8B59-923748BB82C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D15AB-C332-4578-82C9-FDDE67C7A545}" type="pres">
      <dgm:prSet presAssocID="{8927C921-8834-4FE4-AE67-93CE53EC8757}" presName="spacer" presStyleCnt="0"/>
      <dgm:spPr/>
    </dgm:pt>
    <dgm:pt modelId="{B5F891D4-632B-468A-AC6C-CA2E0643CA71}" type="pres">
      <dgm:prSet presAssocID="{EAA37DCD-69BE-4131-9AD4-536704DB5AD3}" presName="comp" presStyleCnt="0"/>
      <dgm:spPr/>
    </dgm:pt>
    <dgm:pt modelId="{310C8E66-24A5-4E78-8882-72B7EB661748}" type="pres">
      <dgm:prSet presAssocID="{EAA37DCD-69BE-4131-9AD4-536704DB5AD3}" presName="box" presStyleLbl="node1" presStyleIdx="1" presStyleCnt="3" custScaleY="109710"/>
      <dgm:spPr/>
      <dgm:t>
        <a:bodyPr/>
        <a:lstStyle/>
        <a:p>
          <a:endParaRPr lang="ru-RU"/>
        </a:p>
      </dgm:t>
    </dgm:pt>
    <dgm:pt modelId="{9E0E7F35-08D8-40BC-80F1-C8CAF31DCFB7}" type="pres">
      <dgm:prSet presAssocID="{EAA37DCD-69BE-4131-9AD4-536704DB5AD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8B7A2E-1341-4AA6-95B8-821341C77769}" type="pres">
      <dgm:prSet presAssocID="{EAA37DCD-69BE-4131-9AD4-536704DB5AD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8BA48-BD65-4CEB-8D2A-C7B270969BEC}" type="pres">
      <dgm:prSet presAssocID="{C9359B6C-C7DB-47C8-8467-1ACE9170D0FC}" presName="spacer" presStyleCnt="0"/>
      <dgm:spPr/>
    </dgm:pt>
    <dgm:pt modelId="{67699C90-8285-4E30-8A79-EEDB149EB9AC}" type="pres">
      <dgm:prSet presAssocID="{46F5C675-4717-4C26-8788-F3FAB90F5904}" presName="comp" presStyleCnt="0"/>
      <dgm:spPr/>
    </dgm:pt>
    <dgm:pt modelId="{F8E61481-64BC-4532-815E-D64F9AC70E99}" type="pres">
      <dgm:prSet presAssocID="{46F5C675-4717-4C26-8788-F3FAB90F5904}" presName="box" presStyleLbl="node1" presStyleIdx="2" presStyleCnt="3" custScaleY="119659"/>
      <dgm:spPr/>
      <dgm:t>
        <a:bodyPr/>
        <a:lstStyle/>
        <a:p>
          <a:endParaRPr lang="ru-RU"/>
        </a:p>
      </dgm:t>
    </dgm:pt>
    <dgm:pt modelId="{2D81CB01-E436-4A70-8666-AAC94C1E3476}" type="pres">
      <dgm:prSet presAssocID="{46F5C675-4717-4C26-8788-F3FAB90F590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4CAB37E-A741-47F4-88A7-00C1ABF790C3}" type="pres">
      <dgm:prSet presAssocID="{46F5C675-4717-4C26-8788-F3FAB90F590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128AB1-1844-4E31-BA04-83F85A523823}" type="presOf" srcId="{E28E1953-DB14-4E64-8014-82C053FE1ED6}" destId="{D4CAB37E-A741-47F4-88A7-00C1ABF790C3}" srcOrd="1" destOrd="1" presId="urn:microsoft.com/office/officeart/2005/8/layout/vList4#3"/>
    <dgm:cxn modelId="{5E6F138D-738F-47DB-8365-047D78C27588}" type="presOf" srcId="{08F3AF34-DFD7-462E-8B59-923748BB82C0}" destId="{2214F3CF-ED6C-4461-A21B-25B04DED2EB6}" srcOrd="0" destOrd="0" presId="urn:microsoft.com/office/officeart/2005/8/layout/vList4#3"/>
    <dgm:cxn modelId="{723F8B11-148F-40F2-999D-2F6CA4B6EA3C}" srcId="{EAA37DCD-69BE-4131-9AD4-536704DB5AD3}" destId="{9E51A93C-F07D-4A93-BDF1-AB2DF787A007}" srcOrd="2" destOrd="0" parTransId="{A5CBCBF3-C5EF-4279-8C85-F89E45095A71}" sibTransId="{BE933325-B0C2-42B7-AC7D-F79E7AFC215F}"/>
    <dgm:cxn modelId="{3F9DE3CA-F200-4FDD-B2A9-53641AD691F0}" type="presOf" srcId="{EAA37DCD-69BE-4131-9AD4-536704DB5AD3}" destId="{310C8E66-24A5-4E78-8882-72B7EB661748}" srcOrd="0" destOrd="0" presId="urn:microsoft.com/office/officeart/2005/8/layout/vList4#3"/>
    <dgm:cxn modelId="{C3876C63-365A-4DF0-931D-DD030FF235AD}" srcId="{08F3AF34-DFD7-462E-8B59-923748BB82C0}" destId="{11FBD411-03D0-4F02-9355-4F227773541C}" srcOrd="1" destOrd="0" parTransId="{CE451F0B-2CA5-45DF-9619-DE2DDE94AC6A}" sibTransId="{0EA8C9F0-06F2-4024-B76D-3200E3891D36}"/>
    <dgm:cxn modelId="{83CD8CBE-B279-4038-B948-F63429683314}" type="presOf" srcId="{E28E1953-DB14-4E64-8014-82C053FE1ED6}" destId="{F8E61481-64BC-4532-815E-D64F9AC70E99}" srcOrd="0" destOrd="1" presId="urn:microsoft.com/office/officeart/2005/8/layout/vList4#3"/>
    <dgm:cxn modelId="{0C718A49-25E3-4553-871F-746F251A8468}" srcId="{46F5C675-4717-4C26-8788-F3FAB90F5904}" destId="{E28E1953-DB14-4E64-8014-82C053FE1ED6}" srcOrd="0" destOrd="0" parTransId="{BA8EBA60-F5AD-45D2-A6AE-ECAF2118B870}" sibTransId="{896BAC25-F249-4AFA-8A08-144A21E92356}"/>
    <dgm:cxn modelId="{10167CD5-7FB0-4A86-ADD7-DAFDF26521F6}" type="presOf" srcId="{34BE1F67-5787-4B1F-A73D-41CDB98BA7DC}" destId="{EE7BC250-2F0F-415E-A279-42E9882B1515}" srcOrd="0" destOrd="0" presId="urn:microsoft.com/office/officeart/2005/8/layout/vList4#3"/>
    <dgm:cxn modelId="{6C1B721F-D4AD-47C6-87E9-7C44B44C456B}" srcId="{EAA37DCD-69BE-4131-9AD4-536704DB5AD3}" destId="{818BD411-FE64-49C8-86C8-7B50EA3A88BD}" srcOrd="1" destOrd="0" parTransId="{19AA01CA-8B15-4D62-8598-2428F0873800}" sibTransId="{52844A2A-C5E0-47C9-80C8-8223A9028380}"/>
    <dgm:cxn modelId="{EE544797-6943-43A2-8AF4-9B6D86AABE89}" srcId="{34BE1F67-5787-4B1F-A73D-41CDB98BA7DC}" destId="{46F5C675-4717-4C26-8788-F3FAB90F5904}" srcOrd="2" destOrd="0" parTransId="{F9D7A4B4-6C2F-4C8E-BE4B-9124A69BFDBD}" sibTransId="{FA99A72B-6BA1-4379-9A2F-AA16B3DD71E4}"/>
    <dgm:cxn modelId="{B05EC182-687A-42C3-874F-462F92298A76}" srcId="{46F5C675-4717-4C26-8788-F3FAB90F5904}" destId="{9E89224D-DEED-478D-B3CD-50C3BD532C26}" srcOrd="2" destOrd="0" parTransId="{759D2BF7-3532-4F04-A6D2-0468601D7612}" sibTransId="{57722EF2-5BD2-443E-B439-74124522B95E}"/>
    <dgm:cxn modelId="{A9895043-38E7-4224-ABB4-1833934DDFD6}" type="presOf" srcId="{08F3AF34-DFD7-462E-8B59-923748BB82C0}" destId="{BFF91652-5AF2-49B2-A4B8-BC1BD1A999DB}" srcOrd="1" destOrd="0" presId="urn:microsoft.com/office/officeart/2005/8/layout/vList4#3"/>
    <dgm:cxn modelId="{FFABF38B-A382-4A26-9F2E-016A0B084E43}" type="presOf" srcId="{EAA37DCD-69BE-4131-9AD4-536704DB5AD3}" destId="{0B8B7A2E-1341-4AA6-95B8-821341C77769}" srcOrd="1" destOrd="0" presId="urn:microsoft.com/office/officeart/2005/8/layout/vList4#3"/>
    <dgm:cxn modelId="{ED8E4C11-A1B1-4035-A06B-1285DD4AC52B}" type="presOf" srcId="{46F5C675-4717-4C26-8788-F3FAB90F5904}" destId="{D4CAB37E-A741-47F4-88A7-00C1ABF790C3}" srcOrd="1" destOrd="0" presId="urn:microsoft.com/office/officeart/2005/8/layout/vList4#3"/>
    <dgm:cxn modelId="{821A170C-8856-4B87-81F8-25FB81448A86}" type="presOf" srcId="{9E51A93C-F07D-4A93-BDF1-AB2DF787A007}" destId="{310C8E66-24A5-4E78-8882-72B7EB661748}" srcOrd="0" destOrd="3" presId="urn:microsoft.com/office/officeart/2005/8/layout/vList4#3"/>
    <dgm:cxn modelId="{32838CF6-B889-4DFB-B6C3-187707CDC41E}" type="presOf" srcId="{D8EF9844-BFF5-41DD-80F3-709D9757744F}" destId="{F8E61481-64BC-4532-815E-D64F9AC70E99}" srcOrd="0" destOrd="2" presId="urn:microsoft.com/office/officeart/2005/8/layout/vList4#3"/>
    <dgm:cxn modelId="{18BD77CE-EC14-4C6D-8301-F95AABEC1986}" srcId="{EAA37DCD-69BE-4131-9AD4-536704DB5AD3}" destId="{93907E69-131E-4074-B215-2DF680FE9EEE}" srcOrd="0" destOrd="0" parTransId="{23495AA7-A3E0-4BAF-AF88-8BE34BDCE3B1}" sibTransId="{35288000-B1FB-4FEC-B425-5D527C3B6D74}"/>
    <dgm:cxn modelId="{7F2F89EC-E554-4937-86A2-E4C69593F030}" type="presOf" srcId="{93907E69-131E-4074-B215-2DF680FE9EEE}" destId="{310C8E66-24A5-4E78-8882-72B7EB661748}" srcOrd="0" destOrd="1" presId="urn:microsoft.com/office/officeart/2005/8/layout/vList4#3"/>
    <dgm:cxn modelId="{22881DCB-4BBD-4E61-BA20-26D4E1A961F3}" type="presOf" srcId="{11FBD411-03D0-4F02-9355-4F227773541C}" destId="{BFF91652-5AF2-49B2-A4B8-BC1BD1A999DB}" srcOrd="1" destOrd="2" presId="urn:microsoft.com/office/officeart/2005/8/layout/vList4#3"/>
    <dgm:cxn modelId="{11D3FF95-05FA-41E5-A341-96B2C3181B4C}" type="presOf" srcId="{46F5C675-4717-4C26-8788-F3FAB90F5904}" destId="{F8E61481-64BC-4532-815E-D64F9AC70E99}" srcOrd="0" destOrd="0" presId="urn:microsoft.com/office/officeart/2005/8/layout/vList4#3"/>
    <dgm:cxn modelId="{53FDD483-2A8B-42CC-90EE-8F132430E193}" type="presOf" srcId="{9E51A93C-F07D-4A93-BDF1-AB2DF787A007}" destId="{0B8B7A2E-1341-4AA6-95B8-821341C77769}" srcOrd="1" destOrd="3" presId="urn:microsoft.com/office/officeart/2005/8/layout/vList4#3"/>
    <dgm:cxn modelId="{27017577-3E16-49F1-873F-FCB748966BFB}" srcId="{46F5C675-4717-4C26-8788-F3FAB90F5904}" destId="{D8EF9844-BFF5-41DD-80F3-709D9757744F}" srcOrd="1" destOrd="0" parTransId="{6E393327-736A-4012-BC42-23BAF497EA81}" sibTransId="{692E9BB8-00BA-4A10-A663-8B103D0D6469}"/>
    <dgm:cxn modelId="{36C0B76F-0A80-4AC6-83C1-E5F80BC4FDED}" type="presOf" srcId="{D8EF9844-BFF5-41DD-80F3-709D9757744F}" destId="{D4CAB37E-A741-47F4-88A7-00C1ABF790C3}" srcOrd="1" destOrd="2" presId="urn:microsoft.com/office/officeart/2005/8/layout/vList4#3"/>
    <dgm:cxn modelId="{E5A330CC-5D45-467D-B198-25D222C55F00}" srcId="{34BE1F67-5787-4B1F-A73D-41CDB98BA7DC}" destId="{08F3AF34-DFD7-462E-8B59-923748BB82C0}" srcOrd="0" destOrd="0" parTransId="{D0C1B926-028C-4D16-B068-8681417A804C}" sibTransId="{8927C921-8834-4FE4-AE67-93CE53EC8757}"/>
    <dgm:cxn modelId="{C54F9EA0-9B32-4FBF-9521-47784991A4EA}" type="presOf" srcId="{9E89224D-DEED-478D-B3CD-50C3BD532C26}" destId="{F8E61481-64BC-4532-815E-D64F9AC70E99}" srcOrd="0" destOrd="3" presId="urn:microsoft.com/office/officeart/2005/8/layout/vList4#3"/>
    <dgm:cxn modelId="{F31BCE9F-7333-46DA-A0A3-099A60225123}" type="presOf" srcId="{11FBD411-03D0-4F02-9355-4F227773541C}" destId="{2214F3CF-ED6C-4461-A21B-25B04DED2EB6}" srcOrd="0" destOrd="2" presId="urn:microsoft.com/office/officeart/2005/8/layout/vList4#3"/>
    <dgm:cxn modelId="{8C58EBCD-0D96-43E2-9DA9-9D62005041B5}" type="presOf" srcId="{818BD411-FE64-49C8-86C8-7B50EA3A88BD}" destId="{0B8B7A2E-1341-4AA6-95B8-821341C77769}" srcOrd="1" destOrd="2" presId="urn:microsoft.com/office/officeart/2005/8/layout/vList4#3"/>
    <dgm:cxn modelId="{34AD31CE-C9F7-4EFC-AFB0-C8EB54556B42}" type="presOf" srcId="{E63A2C80-123A-40C1-90A2-9BA34CEE50BD}" destId="{BFF91652-5AF2-49B2-A4B8-BC1BD1A999DB}" srcOrd="1" destOrd="1" presId="urn:microsoft.com/office/officeart/2005/8/layout/vList4#3"/>
    <dgm:cxn modelId="{1837A5E1-4350-4A9F-981B-46BE93CE811D}" srcId="{34BE1F67-5787-4B1F-A73D-41CDB98BA7DC}" destId="{EAA37DCD-69BE-4131-9AD4-536704DB5AD3}" srcOrd="1" destOrd="0" parTransId="{C1EB2A22-EB47-4F4D-98E4-E862683A0F01}" sibTransId="{C9359B6C-C7DB-47C8-8467-1ACE9170D0FC}"/>
    <dgm:cxn modelId="{13AA985A-E066-4E43-B16D-118ED512C08F}" type="presOf" srcId="{818BD411-FE64-49C8-86C8-7B50EA3A88BD}" destId="{310C8E66-24A5-4E78-8882-72B7EB661748}" srcOrd="0" destOrd="2" presId="urn:microsoft.com/office/officeart/2005/8/layout/vList4#3"/>
    <dgm:cxn modelId="{6E6A96BB-6DD2-46DD-993E-B8A7F7CD0C01}" type="presOf" srcId="{E63A2C80-123A-40C1-90A2-9BA34CEE50BD}" destId="{2214F3CF-ED6C-4461-A21B-25B04DED2EB6}" srcOrd="0" destOrd="1" presId="urn:microsoft.com/office/officeart/2005/8/layout/vList4#3"/>
    <dgm:cxn modelId="{50318332-7B07-4A86-A384-1D68AF0DA28B}" type="presOf" srcId="{9E89224D-DEED-478D-B3CD-50C3BD532C26}" destId="{D4CAB37E-A741-47F4-88A7-00C1ABF790C3}" srcOrd="1" destOrd="3" presId="urn:microsoft.com/office/officeart/2005/8/layout/vList4#3"/>
    <dgm:cxn modelId="{BE111533-99BC-4EF6-813A-A103EF6B0804}" srcId="{08F3AF34-DFD7-462E-8B59-923748BB82C0}" destId="{E63A2C80-123A-40C1-90A2-9BA34CEE50BD}" srcOrd="0" destOrd="0" parTransId="{7DDDA350-C211-4D7E-B4EF-ECBFE1432CB7}" sibTransId="{BCC98FD1-97B9-4AFB-9594-F553ABADF727}"/>
    <dgm:cxn modelId="{9127D6B0-D184-40E5-9DD3-A42A5DD0A0D9}" type="presOf" srcId="{93907E69-131E-4074-B215-2DF680FE9EEE}" destId="{0B8B7A2E-1341-4AA6-95B8-821341C77769}" srcOrd="1" destOrd="1" presId="urn:microsoft.com/office/officeart/2005/8/layout/vList4#3"/>
    <dgm:cxn modelId="{66BB61F8-2514-4FD4-866D-9FFC72A33E04}" type="presParOf" srcId="{EE7BC250-2F0F-415E-A279-42E9882B1515}" destId="{57FE5D88-FF39-4205-AD48-FB2DB2409C1B}" srcOrd="0" destOrd="0" presId="urn:microsoft.com/office/officeart/2005/8/layout/vList4#3"/>
    <dgm:cxn modelId="{AFE28479-DE15-4C90-A322-C225AD172773}" type="presParOf" srcId="{57FE5D88-FF39-4205-AD48-FB2DB2409C1B}" destId="{2214F3CF-ED6C-4461-A21B-25B04DED2EB6}" srcOrd="0" destOrd="0" presId="urn:microsoft.com/office/officeart/2005/8/layout/vList4#3"/>
    <dgm:cxn modelId="{2A22B021-03E5-4670-9AB5-8A0B642C5268}" type="presParOf" srcId="{57FE5D88-FF39-4205-AD48-FB2DB2409C1B}" destId="{5232547D-713D-4392-84B6-6CD8F7884119}" srcOrd="1" destOrd="0" presId="urn:microsoft.com/office/officeart/2005/8/layout/vList4#3"/>
    <dgm:cxn modelId="{00B438CC-715B-40CC-B30F-9B3F32DB846A}" type="presParOf" srcId="{57FE5D88-FF39-4205-AD48-FB2DB2409C1B}" destId="{BFF91652-5AF2-49B2-A4B8-BC1BD1A999DB}" srcOrd="2" destOrd="0" presId="urn:microsoft.com/office/officeart/2005/8/layout/vList4#3"/>
    <dgm:cxn modelId="{2F7C6D83-27D6-49D9-92BE-110F3F1EC167}" type="presParOf" srcId="{EE7BC250-2F0F-415E-A279-42E9882B1515}" destId="{1E0D15AB-C332-4578-82C9-FDDE67C7A545}" srcOrd="1" destOrd="0" presId="urn:microsoft.com/office/officeart/2005/8/layout/vList4#3"/>
    <dgm:cxn modelId="{2CB38498-BA5C-45FD-AD93-7EB9C7CAEB32}" type="presParOf" srcId="{EE7BC250-2F0F-415E-A279-42E9882B1515}" destId="{B5F891D4-632B-468A-AC6C-CA2E0643CA71}" srcOrd="2" destOrd="0" presId="urn:microsoft.com/office/officeart/2005/8/layout/vList4#3"/>
    <dgm:cxn modelId="{F47FF7D5-E96D-4F23-8A60-C635EC2335B4}" type="presParOf" srcId="{B5F891D4-632B-468A-AC6C-CA2E0643CA71}" destId="{310C8E66-24A5-4E78-8882-72B7EB661748}" srcOrd="0" destOrd="0" presId="urn:microsoft.com/office/officeart/2005/8/layout/vList4#3"/>
    <dgm:cxn modelId="{38A6CAF2-0940-4EAA-B1DC-2CD620E12938}" type="presParOf" srcId="{B5F891D4-632B-468A-AC6C-CA2E0643CA71}" destId="{9E0E7F35-08D8-40BC-80F1-C8CAF31DCFB7}" srcOrd="1" destOrd="0" presId="urn:microsoft.com/office/officeart/2005/8/layout/vList4#3"/>
    <dgm:cxn modelId="{D3C3352E-7270-4A99-9C25-5CC449A31520}" type="presParOf" srcId="{B5F891D4-632B-468A-AC6C-CA2E0643CA71}" destId="{0B8B7A2E-1341-4AA6-95B8-821341C77769}" srcOrd="2" destOrd="0" presId="urn:microsoft.com/office/officeart/2005/8/layout/vList4#3"/>
    <dgm:cxn modelId="{907DA09B-B8EB-4F83-B549-BB3A1248F172}" type="presParOf" srcId="{EE7BC250-2F0F-415E-A279-42E9882B1515}" destId="{8AD8BA48-BD65-4CEB-8D2A-C7B270969BEC}" srcOrd="3" destOrd="0" presId="urn:microsoft.com/office/officeart/2005/8/layout/vList4#3"/>
    <dgm:cxn modelId="{889B7CA8-73BF-48C2-A671-ECFEBADD4EB7}" type="presParOf" srcId="{EE7BC250-2F0F-415E-A279-42E9882B1515}" destId="{67699C90-8285-4E30-8A79-EEDB149EB9AC}" srcOrd="4" destOrd="0" presId="urn:microsoft.com/office/officeart/2005/8/layout/vList4#3"/>
    <dgm:cxn modelId="{999B0B72-EE4A-4A50-AC9D-79B192B0EE9F}" type="presParOf" srcId="{67699C90-8285-4E30-8A79-EEDB149EB9AC}" destId="{F8E61481-64BC-4532-815E-D64F9AC70E99}" srcOrd="0" destOrd="0" presId="urn:microsoft.com/office/officeart/2005/8/layout/vList4#3"/>
    <dgm:cxn modelId="{AD91F57D-5279-455F-91DF-7EEF507AF173}" type="presParOf" srcId="{67699C90-8285-4E30-8A79-EEDB149EB9AC}" destId="{2D81CB01-E436-4A70-8666-AAC94C1E3476}" srcOrd="1" destOrd="0" presId="urn:microsoft.com/office/officeart/2005/8/layout/vList4#3"/>
    <dgm:cxn modelId="{4FC86F86-3A44-42F4-A0DB-E23526238EEF}" type="presParOf" srcId="{67699C90-8285-4E30-8A79-EEDB149EB9AC}" destId="{D4CAB37E-A741-47F4-88A7-00C1ABF790C3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241E2A-2A5B-4DE7-9620-8747C642AFD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660B14-A915-4BCD-860E-E56F708E0D18}">
      <dgm:prSet phldrT="[Текст]"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5 класс:</a:t>
          </a:r>
        </a:p>
        <a:p>
          <a:r>
            <a:rPr lang="ru-RU"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«Чтение – вот лучшее учение»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(повышение интереса к чтению)</a:t>
          </a:r>
        </a:p>
      </dgm:t>
    </dgm:pt>
    <dgm:pt modelId="{6C4FF540-AC6C-4146-8739-C5C0322E72CD}" type="parTrans" cxnId="{91D5E01B-A08C-4CAD-89F4-DB67DDB2EF31}">
      <dgm:prSet/>
      <dgm:spPr/>
      <dgm:t>
        <a:bodyPr/>
        <a:lstStyle/>
        <a:p>
          <a:endParaRPr lang="ru-RU"/>
        </a:p>
      </dgm:t>
    </dgm:pt>
    <dgm:pt modelId="{A37ECD6D-B5C9-4C01-B735-DEDFE4B0DCFF}" type="sibTrans" cxnId="{91D5E01B-A08C-4CAD-89F4-DB67DDB2EF31}">
      <dgm:prSet/>
      <dgm:spPr/>
      <dgm:t>
        <a:bodyPr/>
        <a:lstStyle/>
        <a:p>
          <a:endParaRPr lang="ru-RU"/>
        </a:p>
      </dgm:t>
    </dgm:pt>
    <dgm:pt modelId="{D1B07BF8-199D-484D-B46E-D40A02A94493}">
      <dgm:prSet phldrT="[Текст]" custT="1"/>
      <dgm:spPr/>
      <dgm:t>
        <a:bodyPr/>
        <a:lstStyle/>
        <a:p>
          <a:r>
            <a:rPr lang="ru-RU" sz="1200" dirty="0"/>
            <a:t>6 класс: </a:t>
          </a:r>
        </a:p>
        <a:p>
          <a:r>
            <a:rPr lang="ru-RU" sz="1200" dirty="0">
              <a:solidFill>
                <a:srgbClr val="C00000"/>
              </a:solidFill>
            </a:rPr>
            <a:t>«Чтение со смыслом»</a:t>
          </a:r>
        </a:p>
        <a:p>
          <a:r>
            <a:rPr lang="ru-RU" sz="1200" dirty="0">
              <a:solidFill>
                <a:schemeClr val="bg1"/>
              </a:solidFill>
            </a:rPr>
            <a:t>(пробуют  писать свои стихотворения)</a:t>
          </a:r>
        </a:p>
      </dgm:t>
    </dgm:pt>
    <dgm:pt modelId="{E6082F89-01F2-4241-BCE0-BAD71D94EDD6}" type="parTrans" cxnId="{1B387A0F-260A-4240-B577-9951CAD443D4}">
      <dgm:prSet/>
      <dgm:spPr/>
      <dgm:t>
        <a:bodyPr/>
        <a:lstStyle/>
        <a:p>
          <a:endParaRPr lang="ru-RU"/>
        </a:p>
      </dgm:t>
    </dgm:pt>
    <dgm:pt modelId="{ADAEF61B-9E00-4751-ABE8-1CF871D31F31}" type="sibTrans" cxnId="{1B387A0F-260A-4240-B577-9951CAD443D4}">
      <dgm:prSet/>
      <dgm:spPr/>
      <dgm:t>
        <a:bodyPr/>
        <a:lstStyle/>
        <a:p>
          <a:endParaRPr lang="ru-RU"/>
        </a:p>
      </dgm:t>
    </dgm:pt>
    <dgm:pt modelId="{38E9880A-DCC5-4597-AB5C-0508394EBAB4}">
      <dgm:prSet phldrT="[Текст]" custT="1"/>
      <dgm:spPr/>
      <dgm:t>
        <a:bodyPr/>
        <a:lstStyle/>
        <a:p>
          <a:r>
            <a:rPr lang="ru-RU" sz="1200" dirty="0"/>
            <a:t>7 класс:</a:t>
          </a:r>
        </a:p>
        <a:p>
          <a:r>
            <a:rPr lang="ru-RU" sz="1200" dirty="0">
              <a:solidFill>
                <a:srgbClr val="C00000"/>
              </a:solidFill>
            </a:rPr>
            <a:t>«Песни на английском» </a:t>
          </a:r>
          <a:r>
            <a:rPr lang="ru-RU" sz="1200" dirty="0"/>
            <a:t>(углубленное изучение английского языка</a:t>
          </a:r>
        </a:p>
      </dgm:t>
    </dgm:pt>
    <dgm:pt modelId="{A37CE2BB-EEDC-442B-822C-5898E45BC364}" type="parTrans" cxnId="{A0C8A379-DC43-49C7-B9D4-C752775CD62D}">
      <dgm:prSet/>
      <dgm:spPr/>
      <dgm:t>
        <a:bodyPr/>
        <a:lstStyle/>
        <a:p>
          <a:endParaRPr lang="ru-RU"/>
        </a:p>
      </dgm:t>
    </dgm:pt>
    <dgm:pt modelId="{233F3307-93EB-4DB6-84BB-6F6E1C9C0C37}" type="sibTrans" cxnId="{A0C8A379-DC43-49C7-B9D4-C752775CD62D}">
      <dgm:prSet/>
      <dgm:spPr/>
      <dgm:t>
        <a:bodyPr/>
        <a:lstStyle/>
        <a:p>
          <a:endParaRPr lang="ru-RU"/>
        </a:p>
      </dgm:t>
    </dgm:pt>
    <dgm:pt modelId="{0C7BCBA1-3FC3-4CAF-912F-A18D292E788B}" type="pres">
      <dgm:prSet presAssocID="{03241E2A-2A5B-4DE7-9620-8747C642AFD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00300C-A267-4D18-BD54-E5E60A5AAB93}" type="pres">
      <dgm:prSet presAssocID="{5C660B14-A915-4BCD-860E-E56F708E0D1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86970-FD9E-4040-9EC3-A44555244E4E}" type="pres">
      <dgm:prSet presAssocID="{A37ECD6D-B5C9-4C01-B735-DEDFE4B0DCFF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35C80ED-D674-4B69-A799-2E60820FB9AF}" type="pres">
      <dgm:prSet presAssocID="{A37ECD6D-B5C9-4C01-B735-DEDFE4B0DCFF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7323471-0181-4F5B-8167-906C00EDCEDB}" type="pres">
      <dgm:prSet presAssocID="{D1B07BF8-199D-484D-B46E-D40A02A9449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CF084-206E-4F8E-B758-34F4A62821BC}" type="pres">
      <dgm:prSet presAssocID="{ADAEF61B-9E00-4751-ABE8-1CF871D31F3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433531AE-0A33-48FA-A035-4AC7F90ABEF2}" type="pres">
      <dgm:prSet presAssocID="{ADAEF61B-9E00-4751-ABE8-1CF871D31F3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6DF7E69C-B010-4756-9677-0825266D5B6D}" type="pres">
      <dgm:prSet presAssocID="{38E9880A-DCC5-4597-AB5C-0508394EBAB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B937F-1E48-4F76-8DF7-9D1E18F4BB6F}" type="pres">
      <dgm:prSet presAssocID="{233F3307-93EB-4DB6-84BB-6F6E1C9C0C37}" presName="sibTrans" presStyleLbl="sibTrans2D1" presStyleIdx="2" presStyleCnt="3"/>
      <dgm:spPr/>
      <dgm:t>
        <a:bodyPr/>
        <a:lstStyle/>
        <a:p>
          <a:endParaRPr lang="ru-RU"/>
        </a:p>
      </dgm:t>
    </dgm:pt>
    <dgm:pt modelId="{70B5B445-4CDD-4ACB-803B-2EB4D6862098}" type="pres">
      <dgm:prSet presAssocID="{233F3307-93EB-4DB6-84BB-6F6E1C9C0C37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9883C56-253B-4163-A24A-BD7B64C37403}" type="presOf" srcId="{233F3307-93EB-4DB6-84BB-6F6E1C9C0C37}" destId="{2F5B937F-1E48-4F76-8DF7-9D1E18F4BB6F}" srcOrd="0" destOrd="0" presId="urn:microsoft.com/office/officeart/2005/8/layout/cycle2"/>
    <dgm:cxn modelId="{B155ED05-6A5D-4480-B4C8-575863B174AC}" type="presOf" srcId="{ADAEF61B-9E00-4751-ABE8-1CF871D31F31}" destId="{433531AE-0A33-48FA-A035-4AC7F90ABEF2}" srcOrd="1" destOrd="0" presId="urn:microsoft.com/office/officeart/2005/8/layout/cycle2"/>
    <dgm:cxn modelId="{1B387A0F-260A-4240-B577-9951CAD443D4}" srcId="{03241E2A-2A5B-4DE7-9620-8747C642AFDA}" destId="{D1B07BF8-199D-484D-B46E-D40A02A94493}" srcOrd="1" destOrd="0" parTransId="{E6082F89-01F2-4241-BCE0-BAD71D94EDD6}" sibTransId="{ADAEF61B-9E00-4751-ABE8-1CF871D31F31}"/>
    <dgm:cxn modelId="{196BA697-CA6F-4903-8F3C-FACE63389042}" type="presOf" srcId="{5C660B14-A915-4BCD-860E-E56F708E0D18}" destId="{7100300C-A267-4D18-BD54-E5E60A5AAB93}" srcOrd="0" destOrd="0" presId="urn:microsoft.com/office/officeart/2005/8/layout/cycle2"/>
    <dgm:cxn modelId="{329711AD-C0C1-45D1-9FA2-675B98DD8E66}" type="presOf" srcId="{233F3307-93EB-4DB6-84BB-6F6E1C9C0C37}" destId="{70B5B445-4CDD-4ACB-803B-2EB4D6862098}" srcOrd="1" destOrd="0" presId="urn:microsoft.com/office/officeart/2005/8/layout/cycle2"/>
    <dgm:cxn modelId="{D79B61F9-0675-4F7B-80DA-7266E4E2898D}" type="presOf" srcId="{38E9880A-DCC5-4597-AB5C-0508394EBAB4}" destId="{6DF7E69C-B010-4756-9677-0825266D5B6D}" srcOrd="0" destOrd="0" presId="urn:microsoft.com/office/officeart/2005/8/layout/cycle2"/>
    <dgm:cxn modelId="{A0C8A379-DC43-49C7-B9D4-C752775CD62D}" srcId="{03241E2A-2A5B-4DE7-9620-8747C642AFDA}" destId="{38E9880A-DCC5-4597-AB5C-0508394EBAB4}" srcOrd="2" destOrd="0" parTransId="{A37CE2BB-EEDC-442B-822C-5898E45BC364}" sibTransId="{233F3307-93EB-4DB6-84BB-6F6E1C9C0C37}"/>
    <dgm:cxn modelId="{2092835A-C92F-4E43-8492-CBB3F73166A9}" type="presOf" srcId="{A37ECD6D-B5C9-4C01-B735-DEDFE4B0DCFF}" destId="{A35C80ED-D674-4B69-A799-2E60820FB9AF}" srcOrd="1" destOrd="0" presId="urn:microsoft.com/office/officeart/2005/8/layout/cycle2"/>
    <dgm:cxn modelId="{F4E782A0-5851-48CC-AE16-18B434D444ED}" type="presOf" srcId="{03241E2A-2A5B-4DE7-9620-8747C642AFDA}" destId="{0C7BCBA1-3FC3-4CAF-912F-A18D292E788B}" srcOrd="0" destOrd="0" presId="urn:microsoft.com/office/officeart/2005/8/layout/cycle2"/>
    <dgm:cxn modelId="{34B635DF-D140-49C1-A606-750D6F63EF4D}" type="presOf" srcId="{D1B07BF8-199D-484D-B46E-D40A02A94493}" destId="{B7323471-0181-4F5B-8167-906C00EDCEDB}" srcOrd="0" destOrd="0" presId="urn:microsoft.com/office/officeart/2005/8/layout/cycle2"/>
    <dgm:cxn modelId="{0F309392-1827-4F83-BE3A-5E41AF4603E9}" type="presOf" srcId="{A37ECD6D-B5C9-4C01-B735-DEDFE4B0DCFF}" destId="{53E86970-FD9E-4040-9EC3-A44555244E4E}" srcOrd="0" destOrd="0" presId="urn:microsoft.com/office/officeart/2005/8/layout/cycle2"/>
    <dgm:cxn modelId="{91D5E01B-A08C-4CAD-89F4-DB67DDB2EF31}" srcId="{03241E2A-2A5B-4DE7-9620-8747C642AFDA}" destId="{5C660B14-A915-4BCD-860E-E56F708E0D18}" srcOrd="0" destOrd="0" parTransId="{6C4FF540-AC6C-4146-8739-C5C0322E72CD}" sibTransId="{A37ECD6D-B5C9-4C01-B735-DEDFE4B0DCFF}"/>
    <dgm:cxn modelId="{D0AB3D71-C47E-4EA8-9C28-9C5CDA195CDA}" type="presOf" srcId="{ADAEF61B-9E00-4751-ABE8-1CF871D31F31}" destId="{8FBCF084-206E-4F8E-B758-34F4A62821BC}" srcOrd="0" destOrd="0" presId="urn:microsoft.com/office/officeart/2005/8/layout/cycle2"/>
    <dgm:cxn modelId="{993DA3BB-1729-4DDB-9B0B-046602203E45}" type="presParOf" srcId="{0C7BCBA1-3FC3-4CAF-912F-A18D292E788B}" destId="{7100300C-A267-4D18-BD54-E5E60A5AAB93}" srcOrd="0" destOrd="0" presId="urn:microsoft.com/office/officeart/2005/8/layout/cycle2"/>
    <dgm:cxn modelId="{25538FC4-9EE6-4B17-BEF3-FD4A2E42914F}" type="presParOf" srcId="{0C7BCBA1-3FC3-4CAF-912F-A18D292E788B}" destId="{53E86970-FD9E-4040-9EC3-A44555244E4E}" srcOrd="1" destOrd="0" presId="urn:microsoft.com/office/officeart/2005/8/layout/cycle2"/>
    <dgm:cxn modelId="{88A86679-4601-44D6-ACA5-DC542632C8EC}" type="presParOf" srcId="{53E86970-FD9E-4040-9EC3-A44555244E4E}" destId="{A35C80ED-D674-4B69-A799-2E60820FB9AF}" srcOrd="0" destOrd="0" presId="urn:microsoft.com/office/officeart/2005/8/layout/cycle2"/>
    <dgm:cxn modelId="{3ED0D641-5842-465F-BF04-21CFA1EC29E9}" type="presParOf" srcId="{0C7BCBA1-3FC3-4CAF-912F-A18D292E788B}" destId="{B7323471-0181-4F5B-8167-906C00EDCEDB}" srcOrd="2" destOrd="0" presId="urn:microsoft.com/office/officeart/2005/8/layout/cycle2"/>
    <dgm:cxn modelId="{BF760570-4B58-494C-996D-DB614F64A6BF}" type="presParOf" srcId="{0C7BCBA1-3FC3-4CAF-912F-A18D292E788B}" destId="{8FBCF084-206E-4F8E-B758-34F4A62821BC}" srcOrd="3" destOrd="0" presId="urn:microsoft.com/office/officeart/2005/8/layout/cycle2"/>
    <dgm:cxn modelId="{AE83BCD3-138D-4F5E-91DA-D24384DD351B}" type="presParOf" srcId="{8FBCF084-206E-4F8E-B758-34F4A62821BC}" destId="{433531AE-0A33-48FA-A035-4AC7F90ABEF2}" srcOrd="0" destOrd="0" presId="urn:microsoft.com/office/officeart/2005/8/layout/cycle2"/>
    <dgm:cxn modelId="{FF34017B-1A96-4488-9B1B-7BEE3FAAE40D}" type="presParOf" srcId="{0C7BCBA1-3FC3-4CAF-912F-A18D292E788B}" destId="{6DF7E69C-B010-4756-9677-0825266D5B6D}" srcOrd="4" destOrd="0" presId="urn:microsoft.com/office/officeart/2005/8/layout/cycle2"/>
    <dgm:cxn modelId="{8D070CFC-9A6C-4424-8CA7-C041C2AB7235}" type="presParOf" srcId="{0C7BCBA1-3FC3-4CAF-912F-A18D292E788B}" destId="{2F5B937F-1E48-4F76-8DF7-9D1E18F4BB6F}" srcOrd="5" destOrd="0" presId="urn:microsoft.com/office/officeart/2005/8/layout/cycle2"/>
    <dgm:cxn modelId="{9A0BB2F3-D351-4C8F-B540-000ED0EEFA8A}" type="presParOf" srcId="{2F5B937F-1E48-4F76-8DF7-9D1E18F4BB6F}" destId="{70B5B445-4CDD-4ACB-803B-2EB4D686209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5379-6A8F-413A-B497-28A1829189B6}">
      <dsp:nvSpPr>
        <dsp:cNvPr id="0" name=""/>
        <dsp:cNvSpPr/>
      </dsp:nvSpPr>
      <dsp:spPr>
        <a:xfrm>
          <a:off x="0" y="0"/>
          <a:ext cx="8715436" cy="19330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Работа социально-психологической службы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Организация и проведение </a:t>
          </a:r>
          <a:r>
            <a:rPr lang="ru-RU" sz="1600" kern="1200" dirty="0" err="1">
              <a:latin typeface="Times New Roman" pitchFamily="18" charset="0"/>
              <a:cs typeface="Times New Roman" pitchFamily="18" charset="0"/>
            </a:rPr>
            <a:t>внутришкольного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конкурса «Лучший класс года» - участие 100%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Участие в улусном конкурсе «Классный руководитель года  2022»  </a:t>
          </a:r>
        </a:p>
      </dsp:txBody>
      <dsp:txXfrm>
        <a:off x="1920816" y="0"/>
        <a:ext cx="6794619" cy="1933054"/>
      </dsp:txXfrm>
    </dsp:sp>
    <dsp:sp modelId="{AED0A7CA-7988-489A-8AF2-7E0356A0EA6D}">
      <dsp:nvSpPr>
        <dsp:cNvPr id="0" name=""/>
        <dsp:cNvSpPr/>
      </dsp:nvSpPr>
      <dsp:spPr>
        <a:xfrm>
          <a:off x="177729" y="255610"/>
          <a:ext cx="1743087" cy="14218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B392F-F562-4C94-8047-A76FCBEC2609}">
      <dsp:nvSpPr>
        <dsp:cNvPr id="0" name=""/>
        <dsp:cNvSpPr/>
      </dsp:nvSpPr>
      <dsp:spPr>
        <a:xfrm>
          <a:off x="0" y="2110783"/>
          <a:ext cx="8715436" cy="20214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Гражданско-патриотическое воспитание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Воспитанники военно-патриотического клуба «</a:t>
          </a:r>
          <a:r>
            <a:rPr lang="ru-RU" sz="1600" kern="1200" dirty="0" err="1">
              <a:latin typeface="Times New Roman" pitchFamily="18" charset="0"/>
              <a:cs typeface="Times New Roman" pitchFamily="18" charset="0"/>
            </a:rPr>
            <a:t>Арлан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»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Каждый год с 5 класса занимаем 1 место в конкурсе песни и строя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Участие в конкурсе «А ну-ка парни»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Занимаем призовые места в </a:t>
          </a:r>
          <a:r>
            <a:rPr lang="ru-RU" sz="1600" kern="1200" dirty="0" err="1">
              <a:latin typeface="Times New Roman" pitchFamily="18" charset="0"/>
              <a:cs typeface="Times New Roman" pitchFamily="18" charset="0"/>
            </a:rPr>
            <a:t>военнозированной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эстафете»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В дальнейшем участие в улусном конкурсе «Снежный барс».</a:t>
          </a:r>
        </a:p>
      </dsp:txBody>
      <dsp:txXfrm>
        <a:off x="1920816" y="2110783"/>
        <a:ext cx="6794619" cy="2021439"/>
      </dsp:txXfrm>
    </dsp:sp>
    <dsp:sp modelId="{2747DDD5-9482-4EFA-BD26-8E98D33B0379}">
      <dsp:nvSpPr>
        <dsp:cNvPr id="0" name=""/>
        <dsp:cNvSpPr/>
      </dsp:nvSpPr>
      <dsp:spPr>
        <a:xfrm>
          <a:off x="177729" y="2410586"/>
          <a:ext cx="1743087" cy="14218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4B367-67BB-4191-BAE2-E7E5C695CCB4}">
      <dsp:nvSpPr>
        <dsp:cNvPr id="0" name=""/>
        <dsp:cNvSpPr/>
      </dsp:nvSpPr>
      <dsp:spPr>
        <a:xfrm>
          <a:off x="0" y="4309952"/>
          <a:ext cx="8715436" cy="19716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Духовно-нравственное воспитание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Участие в улусных  </a:t>
          </a:r>
          <a:r>
            <a:rPr lang="ru-RU" sz="1600" kern="1200" dirty="0" err="1">
              <a:latin typeface="Times New Roman" pitchFamily="18" charset="0"/>
              <a:cs typeface="Times New Roman" pitchFamily="18" charset="0"/>
            </a:rPr>
            <a:t>Даниловских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чтениях;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Каждый год участвуем в конкурсе «Бриллиантовые нотки»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300" kern="1200" dirty="0"/>
        </a:p>
      </dsp:txBody>
      <dsp:txXfrm>
        <a:off x="1920816" y="4309952"/>
        <a:ext cx="6794619" cy="1971692"/>
      </dsp:txXfrm>
    </dsp:sp>
    <dsp:sp modelId="{C190157F-C5CA-4333-AE43-93A60E5A8243}">
      <dsp:nvSpPr>
        <dsp:cNvPr id="0" name=""/>
        <dsp:cNvSpPr/>
      </dsp:nvSpPr>
      <dsp:spPr>
        <a:xfrm>
          <a:off x="143128" y="4641043"/>
          <a:ext cx="1743087" cy="14218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A25F2-7179-491C-98AE-0E6D5E5122B4}">
      <dsp:nvSpPr>
        <dsp:cNvPr id="0" name=""/>
        <dsp:cNvSpPr/>
      </dsp:nvSpPr>
      <dsp:spPr>
        <a:xfrm>
          <a:off x="0" y="0"/>
          <a:ext cx="8784293" cy="18443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Воспитание положительного отношения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 к труду и творчеству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Тимуровские выходы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Участие во </a:t>
          </a:r>
          <a:r>
            <a:rPr lang="ru-RU" sz="1600" kern="1200" dirty="0" err="1">
              <a:latin typeface="Times New Roman" pitchFamily="18" charset="0"/>
              <a:cs typeface="Times New Roman" pitchFamily="18" charset="0"/>
            </a:rPr>
            <a:t>внутришкольном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чемпионате </a:t>
          </a:r>
          <a:r>
            <a:rPr lang="en-US" sz="1600" kern="1200" dirty="0" err="1">
              <a:latin typeface="Times New Roman" pitchFamily="18" charset="0"/>
              <a:cs typeface="Times New Roman" pitchFamily="18" charset="0"/>
            </a:rPr>
            <a:t>WorldSkills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kern="1200" dirty="0"/>
        </a:p>
      </dsp:txBody>
      <dsp:txXfrm>
        <a:off x="1850106" y="0"/>
        <a:ext cx="6934186" cy="1844342"/>
      </dsp:txXfrm>
    </dsp:sp>
    <dsp:sp modelId="{E5EFD989-9C2E-4B5B-BD06-F483DF5CB713}">
      <dsp:nvSpPr>
        <dsp:cNvPr id="0" name=""/>
        <dsp:cNvSpPr/>
      </dsp:nvSpPr>
      <dsp:spPr>
        <a:xfrm>
          <a:off x="93247" y="378139"/>
          <a:ext cx="1756858" cy="10880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E886C-7772-480B-BBBF-2B1116613E3F}">
      <dsp:nvSpPr>
        <dsp:cNvPr id="0" name=""/>
        <dsp:cNvSpPr/>
      </dsp:nvSpPr>
      <dsp:spPr>
        <a:xfrm>
          <a:off x="0" y="1937589"/>
          <a:ext cx="8784293" cy="20774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Интеллектуальное воспитание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«Шахматы в школе»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«Открой в себе ученого»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«Шаги в науку»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«Интеллектуальные игры»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kern="1200" dirty="0"/>
        </a:p>
      </dsp:txBody>
      <dsp:txXfrm>
        <a:off x="1850106" y="1937589"/>
        <a:ext cx="6934186" cy="2077423"/>
      </dsp:txXfrm>
    </dsp:sp>
    <dsp:sp modelId="{8D25788E-F283-49C4-B02C-1C0ADCE8AB57}">
      <dsp:nvSpPr>
        <dsp:cNvPr id="0" name=""/>
        <dsp:cNvSpPr/>
      </dsp:nvSpPr>
      <dsp:spPr>
        <a:xfrm>
          <a:off x="93247" y="2383426"/>
          <a:ext cx="1756858" cy="11857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45255-EE5B-4D87-BCC1-FB69E5CCB98A}">
      <dsp:nvSpPr>
        <dsp:cNvPr id="0" name=""/>
        <dsp:cNvSpPr/>
      </dsp:nvSpPr>
      <dsp:spPr>
        <a:xfrm>
          <a:off x="0" y="3929085"/>
          <a:ext cx="8784293" cy="19595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Здоровьесберегающее</a:t>
          </a: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 воспитание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 err="1">
              <a:latin typeface="Times New Roman" pitchFamily="18" charset="0"/>
              <a:cs typeface="Times New Roman" pitchFamily="18" charset="0"/>
            </a:rPr>
            <a:t>Внутришкольные</a:t>
          </a:r>
          <a:r>
            <a:rPr lang="ru-RU" sz="1800" b="0" kern="1200" dirty="0">
              <a:latin typeface="Times New Roman" pitchFamily="18" charset="0"/>
              <a:cs typeface="Times New Roman" pitchFamily="18" charset="0"/>
            </a:rPr>
            <a:t> спортивные соревнования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imes New Roman" pitchFamily="18" charset="0"/>
              <a:cs typeface="Times New Roman" pitchFamily="18" charset="0"/>
            </a:rPr>
            <a:t>Цикл классных часов на тему «Здоровье»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imes New Roman" pitchFamily="18" charset="0"/>
              <a:cs typeface="Times New Roman" pitchFamily="18" charset="0"/>
            </a:rPr>
            <a:t>Спортивные секции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0106" y="3929085"/>
        <a:ext cx="6934186" cy="1959521"/>
      </dsp:txXfrm>
    </dsp:sp>
    <dsp:sp modelId="{6B6A872C-8C5E-4B34-80CA-A102D76714C8}">
      <dsp:nvSpPr>
        <dsp:cNvPr id="0" name=""/>
        <dsp:cNvSpPr/>
      </dsp:nvSpPr>
      <dsp:spPr>
        <a:xfrm>
          <a:off x="211730" y="4572031"/>
          <a:ext cx="1756858" cy="11460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4F3CF-ED6C-4461-A21B-25B04DED2EB6}">
      <dsp:nvSpPr>
        <dsp:cNvPr id="0" name=""/>
        <dsp:cNvSpPr/>
      </dsp:nvSpPr>
      <dsp:spPr>
        <a:xfrm>
          <a:off x="0" y="0"/>
          <a:ext cx="8643998" cy="17579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Культуротворческое</a:t>
          </a: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 и эстетическое воспитание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effectLst/>
              <a:latin typeface="Times New Roman" pitchFamily="18" charset="0"/>
              <a:cs typeface="Times New Roman" pitchFamily="18" charset="0"/>
            </a:rPr>
            <a:t>Танцевальный</a:t>
          </a:r>
          <a:r>
            <a:rPr lang="ru-RU" sz="1600" kern="1200" baseline="0" dirty="0">
              <a:effectLst/>
              <a:latin typeface="Times New Roman" pitchFamily="18" charset="0"/>
              <a:cs typeface="Times New Roman" pitchFamily="18" charset="0"/>
            </a:rPr>
            <a:t> кружок</a:t>
          </a:r>
          <a:r>
            <a:rPr lang="ru-RU" sz="1600" kern="1200" dirty="0">
              <a:effectLst/>
              <a:latin typeface="Times New Roman" pitchFamily="18" charset="0"/>
              <a:cs typeface="Times New Roman" pitchFamily="18" charset="0"/>
            </a:rPr>
            <a:t> «</a:t>
          </a:r>
          <a:r>
            <a:rPr lang="ru-RU" sz="1600" kern="1200" dirty="0" err="1">
              <a:effectLst/>
              <a:latin typeface="Times New Roman" pitchFamily="18" charset="0"/>
              <a:cs typeface="Times New Roman" pitchFamily="18" charset="0"/>
            </a:rPr>
            <a:t>Аламай</a:t>
          </a:r>
          <a:r>
            <a:rPr lang="ru-RU" sz="1600" kern="1200" baseline="0" dirty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baseline="0" dirty="0" err="1">
              <a:effectLst/>
              <a:latin typeface="Times New Roman" pitchFamily="18" charset="0"/>
              <a:cs typeface="Times New Roman" pitchFamily="18" charset="0"/>
            </a:rPr>
            <a:t>сулус</a:t>
          </a:r>
          <a:r>
            <a:rPr lang="ru-RU" sz="1600" kern="1200" dirty="0">
              <a:effectLst/>
              <a:latin typeface="Times New Roman" pitchFamily="18" charset="0"/>
              <a:cs typeface="Times New Roman" pitchFamily="18" charset="0"/>
            </a:rPr>
            <a:t>»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БДШИ </a:t>
          </a:r>
        </a:p>
      </dsp:txBody>
      <dsp:txXfrm>
        <a:off x="1904590" y="0"/>
        <a:ext cx="6739407" cy="1757905"/>
      </dsp:txXfrm>
    </dsp:sp>
    <dsp:sp modelId="{5232547D-713D-4392-84B6-6CD8F7884119}">
      <dsp:nvSpPr>
        <dsp:cNvPr id="0" name=""/>
        <dsp:cNvSpPr/>
      </dsp:nvSpPr>
      <dsp:spPr>
        <a:xfrm>
          <a:off x="175790" y="175790"/>
          <a:ext cx="1728799" cy="14063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C8E66-24A5-4E78-8882-72B7EB661748}">
      <dsp:nvSpPr>
        <dsp:cNvPr id="0" name=""/>
        <dsp:cNvSpPr/>
      </dsp:nvSpPr>
      <dsp:spPr>
        <a:xfrm>
          <a:off x="0" y="1933695"/>
          <a:ext cx="8643998" cy="192859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Социокультурное</a:t>
          </a: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 воспитание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err="1">
              <a:latin typeface="Times New Roman" pitchFamily="18" charset="0"/>
              <a:cs typeface="Times New Roman" pitchFamily="18" charset="0"/>
            </a:rPr>
            <a:t>Социокультурный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 проект классного коллектива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ВУД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04590" y="1933695"/>
        <a:ext cx="6739407" cy="1928597"/>
      </dsp:txXfrm>
    </dsp:sp>
    <dsp:sp modelId="{9E0E7F35-08D8-40BC-80F1-C8CAF31DCFB7}">
      <dsp:nvSpPr>
        <dsp:cNvPr id="0" name=""/>
        <dsp:cNvSpPr/>
      </dsp:nvSpPr>
      <dsp:spPr>
        <a:xfrm>
          <a:off x="175790" y="2194832"/>
          <a:ext cx="1728799" cy="14063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61481-64BC-4532-815E-D64F9AC70E99}">
      <dsp:nvSpPr>
        <dsp:cNvPr id="0" name=""/>
        <dsp:cNvSpPr/>
      </dsp:nvSpPr>
      <dsp:spPr>
        <a:xfrm>
          <a:off x="0" y="4038083"/>
          <a:ext cx="8643998" cy="21034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Воспитание семейных ценностей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Совет родителей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Совет отцов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Проект «Школа + семья = успешный ребенок» </a:t>
          </a:r>
        </a:p>
      </dsp:txBody>
      <dsp:txXfrm>
        <a:off x="1904590" y="4038083"/>
        <a:ext cx="6739407" cy="2103491"/>
      </dsp:txXfrm>
    </dsp:sp>
    <dsp:sp modelId="{2D81CB01-E436-4A70-8666-AAC94C1E3476}">
      <dsp:nvSpPr>
        <dsp:cNvPr id="0" name=""/>
        <dsp:cNvSpPr/>
      </dsp:nvSpPr>
      <dsp:spPr>
        <a:xfrm>
          <a:off x="175790" y="4386667"/>
          <a:ext cx="1728799" cy="14063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0300C-A267-4D18-BD54-E5E60A5AAB93}">
      <dsp:nvSpPr>
        <dsp:cNvPr id="0" name=""/>
        <dsp:cNvSpPr/>
      </dsp:nvSpPr>
      <dsp:spPr>
        <a:xfrm>
          <a:off x="3131306" y="1390"/>
          <a:ext cx="1966986" cy="19669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5 класс: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«Чтение – вот лучшее учение»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(повышение интереса к чтению)</a:t>
          </a:r>
        </a:p>
      </dsp:txBody>
      <dsp:txXfrm>
        <a:off x="3419364" y="289448"/>
        <a:ext cx="1390870" cy="1390870"/>
      </dsp:txXfrm>
    </dsp:sp>
    <dsp:sp modelId="{53E86970-FD9E-4040-9EC3-A44555244E4E}">
      <dsp:nvSpPr>
        <dsp:cNvPr id="0" name=""/>
        <dsp:cNvSpPr/>
      </dsp:nvSpPr>
      <dsp:spPr>
        <a:xfrm rot="3600000">
          <a:off x="4584392" y="1918261"/>
          <a:ext cx="521866" cy="663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4623532" y="1983241"/>
        <a:ext cx="365306" cy="398314"/>
      </dsp:txXfrm>
    </dsp:sp>
    <dsp:sp modelId="{B7323471-0181-4F5B-8167-906C00EDCEDB}">
      <dsp:nvSpPr>
        <dsp:cNvPr id="0" name=""/>
        <dsp:cNvSpPr/>
      </dsp:nvSpPr>
      <dsp:spPr>
        <a:xfrm>
          <a:off x="4607126" y="2557585"/>
          <a:ext cx="1966986" cy="19669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6 класс: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C00000"/>
              </a:solidFill>
            </a:rPr>
            <a:t>«Чтение со смыслом»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</a:rPr>
            <a:t>(пробуют  писать свои стихотворения)</a:t>
          </a:r>
        </a:p>
      </dsp:txBody>
      <dsp:txXfrm>
        <a:off x="4895184" y="2845643"/>
        <a:ext cx="1390870" cy="1390870"/>
      </dsp:txXfrm>
    </dsp:sp>
    <dsp:sp modelId="{8FBCF084-206E-4F8E-B758-34F4A62821BC}">
      <dsp:nvSpPr>
        <dsp:cNvPr id="0" name=""/>
        <dsp:cNvSpPr/>
      </dsp:nvSpPr>
      <dsp:spPr>
        <a:xfrm rot="10800000">
          <a:off x="3868636" y="3209150"/>
          <a:ext cx="521866" cy="663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 rot="10800000">
        <a:off x="4025196" y="3341922"/>
        <a:ext cx="365306" cy="398314"/>
      </dsp:txXfrm>
    </dsp:sp>
    <dsp:sp modelId="{6DF7E69C-B010-4756-9677-0825266D5B6D}">
      <dsp:nvSpPr>
        <dsp:cNvPr id="0" name=""/>
        <dsp:cNvSpPr/>
      </dsp:nvSpPr>
      <dsp:spPr>
        <a:xfrm>
          <a:off x="1655486" y="2557585"/>
          <a:ext cx="1966986" cy="19669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7 класс: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C00000"/>
              </a:solidFill>
            </a:rPr>
            <a:t>«Песни на английском» </a:t>
          </a:r>
          <a:r>
            <a:rPr lang="ru-RU" sz="1200" kern="1200" dirty="0"/>
            <a:t>(углубленное изучение английского языка</a:t>
          </a:r>
        </a:p>
      </dsp:txBody>
      <dsp:txXfrm>
        <a:off x="1943544" y="2845643"/>
        <a:ext cx="1390870" cy="1390870"/>
      </dsp:txXfrm>
    </dsp:sp>
    <dsp:sp modelId="{2F5B937F-1E48-4F76-8DF7-9D1E18F4BB6F}">
      <dsp:nvSpPr>
        <dsp:cNvPr id="0" name=""/>
        <dsp:cNvSpPr/>
      </dsp:nvSpPr>
      <dsp:spPr>
        <a:xfrm rot="18000000">
          <a:off x="3108571" y="1943843"/>
          <a:ext cx="521866" cy="663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3147711" y="2144407"/>
        <a:ext cx="365306" cy="398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F5E22-CCD5-47F6-8AF6-2AC53C921001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88D06-11B6-4BF8-ADC5-B7D097EA70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2A5AC8-FB48-47E7-9B6F-CC45E6214A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88D06-11B6-4BF8-ADC5-B7D097EA700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BDCD65-9318-461E-A5AB-0D9B9D308E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AF9210-5A9E-4450-9209-8516EBD607A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A242CE-3F6D-4013-81A8-B1748E3A133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5194FD-2C6E-443C-92AB-F6C45E1E687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B42677-5BA9-4BC5-BB99-0B9617BCC8C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B42677-5BA9-4BC5-BB99-0B9617BCC8C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D3F369-A789-4B51-B615-3D44B289CC6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C3CC96-75B4-480C-83A0-E601A10E6F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1B04A2-0032-4868-91EE-48C4AB3FD1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87E5-0EEC-45CB-99FF-F28C2826F93F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E1E5A-AE5B-48E4-A43D-BCD9C8533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5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5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Программа воспитания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3886200"/>
            <a:ext cx="4214842" cy="1752600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Спартаковна, классный руководитель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класса</a:t>
            </a:r>
          </a:p>
        </p:txBody>
      </p:sp>
      <p:pic>
        <p:nvPicPr>
          <p:cNvPr id="4" name="Рисунок 3" descr="ehmblema_shkoly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4422" cy="121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290" y="192265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29EBA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dirty="0" err="1">
                <a:solidFill>
                  <a:srgbClr val="129EBA"/>
                </a:solidFill>
                <a:latin typeface="Times New Roman" pitchFamily="18" charset="0"/>
                <a:cs typeface="Times New Roman" pitchFamily="18" charset="0"/>
              </a:rPr>
              <a:t>Бердигестяхская</a:t>
            </a:r>
            <a:r>
              <a:rPr lang="ru-RU" dirty="0">
                <a:solidFill>
                  <a:srgbClr val="129EBA"/>
                </a:solidFill>
                <a:latin typeface="Times New Roman" pitchFamily="18" charset="0"/>
                <a:cs typeface="Times New Roman" pitchFamily="18" charset="0"/>
              </a:rPr>
              <a:t> средняя общеобразовательная школа </a:t>
            </a:r>
          </a:p>
          <a:p>
            <a:pPr algn="ctr"/>
            <a:r>
              <a:rPr lang="ru-RU" dirty="0">
                <a:solidFill>
                  <a:srgbClr val="129EBA"/>
                </a:solidFill>
                <a:latin typeface="Times New Roman" pitchFamily="18" charset="0"/>
                <a:cs typeface="Times New Roman" pitchFamily="18" charset="0"/>
              </a:rPr>
              <a:t>имени  С.П.Данилова»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57313" y="866775"/>
            <a:ext cx="7643812" cy="276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439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0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1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2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3" name="AutoShape 2" descr="blob:https://web.whatsapp.com/a9659dc0-9087-4d9a-9131-b0d051672b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4" name="AutoShape 5" descr="blob:https://web.whatsapp.com/7dda67e0-f00f-492e-8244-7bb49072c5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45" name="AutoShape 5" descr="blob:https://web.whatsapp.com/b141d433-f4d0-4280-93e8-3b4fdc8936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85852" y="357166"/>
            <a:ext cx="768704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Благоприятный психологический климат в классе (атмосфера товарищества, толерантность, взаимопомощь)</a:t>
            </a:r>
          </a:p>
        </p:txBody>
      </p:sp>
      <p:pic>
        <p:nvPicPr>
          <p:cNvPr id="18447" name="Picture 5" descr="C:\Users\Ученик\Downloads\WhatsApp Image 2021-06-17 at 01.35.54.jpeg"/>
          <p:cNvPicPr>
            <a:picLocks noChangeAspect="1" noChangeArrowheads="1"/>
          </p:cNvPicPr>
          <p:nvPr/>
        </p:nvPicPr>
        <p:blipFill>
          <a:blip r:embed="rId4"/>
          <a:srcRect t="27635" r="2330" b="38574"/>
          <a:stretch>
            <a:fillRect/>
          </a:stretch>
        </p:blipFill>
        <p:spPr bwMode="auto">
          <a:xfrm>
            <a:off x="500063" y="857250"/>
            <a:ext cx="3500437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6" descr="C:\Users\Ученик\Desktop\a6952cb1-2000-4434-a634-04bc9f519bb1.jpg"/>
          <p:cNvPicPr>
            <a:picLocks noChangeAspect="1" noChangeArrowheads="1"/>
          </p:cNvPicPr>
          <p:nvPr/>
        </p:nvPicPr>
        <p:blipFill>
          <a:blip r:embed="rId5"/>
          <a:srcRect l="3418" t="3125" r="4297"/>
          <a:stretch>
            <a:fillRect/>
          </a:stretch>
        </p:blipFill>
        <p:spPr bwMode="auto">
          <a:xfrm>
            <a:off x="4357688" y="857250"/>
            <a:ext cx="442912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7" descr="C:\Users\Ученик\Downloads\WhatsApp Image 2021-06-17 at 01.45.3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3714750"/>
            <a:ext cx="38973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8" descr="C:\Users\Ученик\Downloads\WhatsApp Image 2021-06-17 at 01.45.35 (4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643313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Admin\Desktop\РАБОТА\конкурс смотра песни и строя 7 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857232"/>
            <a:ext cx="3643338" cy="2786082"/>
          </a:xfrm>
          <a:prstGeom prst="rect">
            <a:avLst/>
          </a:prstGeom>
          <a:noFill/>
        </p:spPr>
      </p:pic>
      <p:pic>
        <p:nvPicPr>
          <p:cNvPr id="11267" name="Picture 3" descr="C:\Users\Admin\Downloads\некрасов_files\ырыа 7 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0" y="857232"/>
            <a:ext cx="4572032" cy="2643206"/>
          </a:xfrm>
          <a:prstGeom prst="rect">
            <a:avLst/>
          </a:prstGeom>
          <a:noFill/>
        </p:spPr>
      </p:pic>
      <p:pic>
        <p:nvPicPr>
          <p:cNvPr id="11268" name="Picture 4" descr="C:\Users\Admin\Downloads\некрасов_files\марго 7а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3500438"/>
            <a:ext cx="3857652" cy="3357562"/>
          </a:xfrm>
          <a:prstGeom prst="rect">
            <a:avLst/>
          </a:prstGeom>
          <a:noFill/>
        </p:spPr>
      </p:pic>
      <p:pic>
        <p:nvPicPr>
          <p:cNvPr id="11270" name="Picture 6" descr="C:\Users\Admin\Downloads\некрасов_files\нг7а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6248" y="3571876"/>
            <a:ext cx="4572032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275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Основные направления воспитательной работы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214282" y="571480"/>
          <a:ext cx="8715436" cy="6286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воспитательной работы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5425" y="785794"/>
          <a:ext cx="8784293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115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воспитательной работы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500042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разработана в соответствии с Федеральным государственным образовательным стандартом основного общего образования, на основе Примерной программы основного общего образования, в соответствии с методическими рекомендациями «Примерная программа воспитания»</a:t>
            </a:r>
            <a:endParaRPr lang="ru-RU" sz="2800" dirty="0"/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программа воспитания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«а» класса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2021-2022 годы</a:t>
            </a:r>
          </a:p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>
              <a:buFont typeface="+mj-lt"/>
              <a:buAutoNum type="arabicPeriod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0533" y="2034784"/>
            <a:ext cx="2687626" cy="1234889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СТРУКТУРА программы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337186" y="528470"/>
            <a:ext cx="3962400" cy="86360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Раздел 1. Особенности организуемого в школе воспитательного процесса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345368" y="2034784"/>
            <a:ext cx="3962400" cy="86360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Раздел 2. Цель и задачи воспитания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440743" y="3458938"/>
            <a:ext cx="3962400" cy="86360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Раздел 3. Виды, формы и содержание деятельности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027377" y="4965252"/>
            <a:ext cx="3962400" cy="86360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Раздел 4. Основные направления самоанализа воспитательной работы</a:t>
            </a:r>
          </a:p>
        </p:txBody>
      </p:sp>
      <p:pic>
        <p:nvPicPr>
          <p:cNvPr id="1034" name="Picture 10" descr="https://vnd12.ru/uploads/posts/2015-06/1435042313_dosu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802" y="3679824"/>
            <a:ext cx="2925777" cy="259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1623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91" y="565146"/>
            <a:ext cx="3377635" cy="2552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ОСОБЕННОСТИ ОРГАНИЗУЕМОГО В ШКОЛЕ ВОСПИТАТЕЛЬНОГО ПРОЦЕССА</a:t>
            </a:r>
            <a:r>
              <a:rPr lang="ru-RU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/>
            </a:r>
            <a:br>
              <a:rPr lang="ru-RU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endParaRPr lang="ru-RU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888798" y="1679175"/>
            <a:ext cx="3962400" cy="1213644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ориентир на создание психологически комфортной среды для каждого ребенка и взрослого, без которой невозможно конструктивное взаимодействие школьников и педагогов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603971" y="323848"/>
            <a:ext cx="4117998" cy="1130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неукоснительное соблюдение законности и прав семьи и ребенка, соблюдения конфиденциальности информации о ребенке и семье, приоритета безопасности ребенка при нахождении в школе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957474" y="4758132"/>
            <a:ext cx="3835857" cy="863600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400" dirty="0">
                <a:solidFill>
                  <a:srgbClr val="002060"/>
                </a:solidFill>
              </a:rPr>
              <a:t>организация основных совместных дел школьников и педагогов как предмета совместной заботы и взрослых, и детей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365931" y="3103046"/>
            <a:ext cx="4591183" cy="14152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реализация процесса воспитания главным образом через создание в школе детско-взрослых общностей, которые объединяют детей и педагогов содержательными событиями, позитивными эмоциями и доверительными отношениями друг к другу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52857" y="5825332"/>
            <a:ext cx="3728645" cy="7834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системность и целесообразность воспитания как условия его эффективности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http://4.bp.blogspot.com/-iANCCa1JECc/VldxRUkZeSI/AAAAAAAAAHk/3KShztFGp8Y/s1600-r/%25D1%2583%25D1%2587%25D0%25B5%25D0%25BD%25D0%25B8%25D0%25BA%25D0%25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0271" y="3117846"/>
            <a:ext cx="2129063" cy="349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078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voran.by/wp-content/uploads/2015/09/3570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640" y="12373785"/>
            <a:ext cx="946745" cy="6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284728">
            <a:off x="-48412" y="826412"/>
            <a:ext cx="4024317" cy="2441936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ЦЕЛЬ </a:t>
            </a:r>
            <a:b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ВОСПИТАНИЯ - </a:t>
            </a:r>
            <a:r>
              <a:rPr lang="ru-RU" sz="28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личностное развитие школьников</a:t>
            </a:r>
            <a:endParaRPr lang="ru-RU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585586" y="2105891"/>
            <a:ext cx="5258493" cy="268778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уровень основного общего образования</a:t>
            </a:r>
          </a:p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целевым приоритетом является создание благоприятных условий для развития социально значимых отношений школьников, и, прежде всего, ценностных отношений к семье, к труду, к своему отечеству, к природе, к миру, к знаниям, к культуре, к здоровью, к окружающим людям, к самим себе</a:t>
            </a:r>
          </a:p>
        </p:txBody>
      </p:sp>
      <p:pic>
        <p:nvPicPr>
          <p:cNvPr id="4100" name="Picture 4" descr="http://sch1sev.ucoz.org/foto5/obrazov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62" y="3953685"/>
            <a:ext cx="2169622" cy="25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448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746" y="176209"/>
            <a:ext cx="8298888" cy="854569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ЗАДАЧИ ВОСПИТАНИЯ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" y="1030780"/>
            <a:ext cx="9143999" cy="581891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Реализовывать потенциал классного руководства в воспитании	 школьников,</a:t>
            </a:r>
          </a:p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поддерживать активное участие классных коллективов в жизни школы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" y="1663820"/>
            <a:ext cx="9143999" cy="94333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вовлекать школьников в кружки, секции, клубы, студии и иные объединения, работающие по школьным программам внеурочной деятельности и дополнительного образования, реализовывать их воспитательные возможности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3712514"/>
            <a:ext cx="9144000" cy="42722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поддерживать школьное ученическое самоуправление, детское движение 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" y="2694324"/>
            <a:ext cx="9143999" cy="93102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Реализовывать воспитательные возможности общешкольных ключевых дел, поддерживать традиции их коллективного планирования, организации, проведения и анализа в школьном коллективе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" y="4221409"/>
            <a:ext cx="9143999" cy="69899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организовать работу с семьями   школьников,   направленную на повышение педагогической, психологической и правовой грамотности их родителями </a:t>
            </a:r>
          </a:p>
        </p:txBody>
      </p:sp>
      <p:pic>
        <p:nvPicPr>
          <p:cNvPr id="3074" name="Picture 2" descr="https://zvyagintseva.my1.ru/shkolnaja_stra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2834" y="5002072"/>
            <a:ext cx="6129446" cy="1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006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500042"/>
            <a:ext cx="860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571480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ah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ah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sah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 индивидуальности ребенка, умеющего жить в классном коллективе и строить со своими одноклассниками уважительные отношения.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Задачи: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Изучить склонности, интересы, сферу дарований ребенка, подбирая к каждому определенный вид деятельности и  в соответствии с возрастными потребностями детей организовать жизнедеятельность классного коллектива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Психолого-педагогическая помощь учащимся в успешной учебе;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Педагогическая помощь родителям в воспитании детей;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Обеспечение условий для создания комфортной атмосферы в классе, творческого развития учащихся;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Создать условие для ранней профориентации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достижения цели и задачи воспитательной работы с учащимися организовать: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 100% занятость кружками, ВУД, секциями, дополнительным образованием;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2) Закрепить навыки самостоятельного и осознанного принятия решения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3) Условие для полного погружения учащихся на учебу.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214422"/>
            <a:ext cx="8143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работы на 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учебный год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3941" y="39878"/>
            <a:ext cx="6319938" cy="1095755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ВИДЫ, ФОРМЫ И СОДЕРЖАНИЕ</a:t>
            </a:r>
            <a:r>
              <a:rPr lang="ru-RU" sz="2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/>
            </a:r>
            <a:br>
              <a:rPr lang="ru-RU" sz="2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1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ИНВАРИАТИВНЫЕ (ОБЯЗАТЕЛЬНЫЕ) МОДУЛИ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2168478"/>
            <a:ext cx="2714612" cy="1087341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КЛАССНОЕ РУКОВОДСТВО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616037" y="1357746"/>
            <a:ext cx="5382491" cy="5167746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Реализуются: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работы классного руководителя </a:t>
            </a:r>
          </a:p>
          <a:p>
            <a:pPr>
              <a:buFontTx/>
              <a:buChar char="-"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«Лучший класс года» </a:t>
            </a:r>
          </a:p>
          <a:p>
            <a:pPr>
              <a:buFontTx/>
              <a:buChar char="-"/>
            </a:pP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Социокультурный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проект класса </a:t>
            </a:r>
          </a:p>
          <a:p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Планируются:                                          </a:t>
            </a:r>
          </a:p>
          <a:p>
            <a:pPr>
              <a:buFontTx/>
              <a:buChar char="-"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условий для психологической разгрузки;</a:t>
            </a:r>
          </a:p>
          <a:p>
            <a:pPr>
              <a:buFontTx/>
              <a:buChar char="-"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Дневник учащегося Горного улуса</a:t>
            </a:r>
          </a:p>
          <a:p>
            <a:pPr>
              <a:buFontTx/>
              <a:buChar char="-"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«Копилка классных часов»</a:t>
            </a:r>
          </a:p>
          <a:p>
            <a:pPr>
              <a:buFontTx/>
              <a:buChar char="-"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Co-working 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Вместе»</a:t>
            </a:r>
          </a:p>
          <a:p>
            <a:pPr>
              <a:buFontTx/>
              <a:buChar char="-"/>
            </a:pP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Гражданско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патриотический проект «История малой родины».</a:t>
            </a:r>
          </a:p>
        </p:txBody>
      </p:sp>
      <p:sp>
        <p:nvSpPr>
          <p:cNvPr id="3" name="Выгнутая вверх стрелка 2"/>
          <p:cNvSpPr/>
          <p:nvPr/>
        </p:nvSpPr>
        <p:spPr>
          <a:xfrm rot="20831130">
            <a:off x="2581531" y="1616551"/>
            <a:ext cx="1066800" cy="511363"/>
          </a:xfrm>
          <a:prstGeom prst="curved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5865" y="3629891"/>
            <a:ext cx="3304310" cy="2992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классным коллективом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ная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учащимися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Работа с учителями, преподающими в классе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Работа с родителями учащихся или их законными представителями</a:t>
            </a:r>
            <a:endParaRPr lang="ru-RU" dirty="0"/>
          </a:p>
        </p:txBody>
      </p:sp>
      <p:sp>
        <p:nvSpPr>
          <p:cNvPr id="17" name="Выгнутая вверх стрелка 16"/>
          <p:cNvSpPr/>
          <p:nvPr/>
        </p:nvSpPr>
        <p:spPr>
          <a:xfrm rot="2623741">
            <a:off x="2654269" y="2905025"/>
            <a:ext cx="1066800" cy="511363"/>
          </a:xfrm>
          <a:prstGeom prst="curved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uchitel21ve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335" y="0"/>
            <a:ext cx="2023068" cy="21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52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Проекты: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Monotype Corsiva" pitchFamily="66" charset="0"/>
              </a:rPr>
              <a:t>Работа с классным коллективом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инициирование и поддержка участия класса в общешкольных ключевых делах, оказание необходимой помощи детям в их подготовке, проведении и анализе;</a:t>
            </a:r>
          </a:p>
          <a:p>
            <a:pPr lvl="0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интересных и полезных для личностного развития ребенка совместных дел с учащимися вверенного ему класса (познавательной, трудовой, спортивно-оздоровительной, духовно-нравственной, творческой, </a:t>
            </a: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направленности), позволяющие с одной стороны, – вовлечь в них детей с самыми разными потребностями и тем самым дать им возможность </a:t>
            </a: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самореализоваться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них, а с другой, – установить и упрочить доверительные отношения с учащимися класса, стать для них значимым взрослым, задающим образцы поведения в обществе. </a:t>
            </a:r>
          </a:p>
          <a:p>
            <a:pPr lvl="0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классных часов как часов плодотворного и доверительного общения педагога и школьников, основанных на принципах уважительного отношения к личности ребенка, поддержки активной позиции каждого ребенка в беседе, предоставления школьникам возможности обсуждения и принятия решений по обсуждаемой проблеме, создания благоприятной среды для общения.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Monotype Corsiva" pitchFamily="66" charset="0"/>
              </a:rPr>
              <a:t>Работа с классным коллективом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сплочение коллектива класса через: и</a:t>
            </a:r>
            <a:r>
              <a:rPr lang="ru-RU" sz="2000" i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гры и тренинги на сплочение и </a:t>
            </a:r>
            <a:r>
              <a:rPr lang="ru-RU" sz="2000" i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командообразование</a:t>
            </a:r>
            <a:r>
              <a:rPr lang="ru-RU" sz="2000" i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однодневные  походы и экскурсии, организуемые классными руководителями и родителями; празднования в классе дней рождения детей,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включающие в себя подготовленные ученическими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микрогруппами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поздравления, сюрпризы, творческие подарки и розыгрыши;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внутриклассные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«огоньки» и вечера, дающие каждому школьнику возможность рефлексии собственного участия в жизни класса. </a:t>
            </a:r>
          </a:p>
          <a:p>
            <a:pPr lvl="0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выработка совместно со школьниками законов класса, помогающих детям освоить нормы и правила общения, которым они должны следовать в школе. </a:t>
            </a:r>
          </a:p>
          <a:p>
            <a:pPr lvl="0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«Копилка классных часов»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внутришкольном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конкурсе «Лучший класс года»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Охват </a:t>
            </a:r>
            <a:r>
              <a:rPr lang="ru-RU"/>
              <a:t>дополнительными занятиями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600" dirty="0"/>
              <a:t>Все ученики 100% посещают кружок БДШИ</a:t>
            </a:r>
          </a:p>
          <a:p>
            <a:r>
              <a:rPr lang="ru-RU" sz="5600" dirty="0"/>
              <a:t>ДЮСШ-10 учащихся</a:t>
            </a:r>
          </a:p>
          <a:p>
            <a:endParaRPr lang="ru-RU" sz="55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8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9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0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1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2" name="AutoShape 5" descr="indriver.svg (10 K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3" name="AutoShape 7" descr="indriver.svg (10 K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4" name="AutoShape 4" descr="blob:https://web.whatsapp.com/a1208e20-194c-4afe-9e11-243d12ddf4b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5" name="AutoShape 4" descr="blob:https://web.whatsapp.com/c8293e80-9531-48d2-9c21-6c3ae145c5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6" name="AutoShape 7" descr="blob:https://web.whatsapp.com/4f6b4386-3137-492e-bf20-c7918d5bba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14414" y="357166"/>
            <a:ext cx="5999143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Охват дополнительным образованием(включая дистанционные занятия);</a:t>
            </a:r>
          </a:p>
        </p:txBody>
      </p:sp>
      <p:sp>
        <p:nvSpPr>
          <p:cNvPr id="28688" name="TextBox 22"/>
          <p:cNvSpPr txBox="1">
            <a:spLocks noChangeArrowheads="1"/>
          </p:cNvSpPr>
          <p:nvPr/>
        </p:nvSpPr>
        <p:spPr bwMode="auto">
          <a:xfrm>
            <a:off x="714375" y="857233"/>
            <a:ext cx="6286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Кружок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Арлан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 МБОУ БСОШ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им.С.П.Данилова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кружок «ОБЖ» при МБОУ БСОШ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им.С.П.Данилов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Каждый год занимаем 1 место в конкурсе песни и строя 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100% посещаем БДШИ</a:t>
            </a:r>
          </a:p>
        </p:txBody>
      </p:sp>
      <p:pic>
        <p:nvPicPr>
          <p:cNvPr id="12290" name="Picture 2" descr="C:\Users\Admin\Downloads\некрасов_files\защит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2857520" cy="3071834"/>
          </a:xfrm>
          <a:prstGeom prst="rect">
            <a:avLst/>
          </a:prstGeom>
          <a:noFill/>
        </p:spPr>
      </p:pic>
      <p:pic>
        <p:nvPicPr>
          <p:cNvPr id="12293" name="Picture 5" descr="C:\Users\Admin\Downloads\некрасов_files\эди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290" y="1214422"/>
            <a:ext cx="3214710" cy="3286124"/>
          </a:xfrm>
          <a:prstGeom prst="rect">
            <a:avLst/>
          </a:prstGeom>
          <a:noFill/>
        </p:spPr>
      </p:pic>
      <p:pic>
        <p:nvPicPr>
          <p:cNvPr id="25" name="Picture 3" descr="C:\Users\Admin\Downloads\некрасов_files\смотр песни и строя 7 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571984"/>
            <a:ext cx="2571768" cy="2286016"/>
          </a:xfrm>
          <a:prstGeom prst="rect">
            <a:avLst/>
          </a:prstGeom>
          <a:noFill/>
        </p:spPr>
      </p:pic>
      <p:pic>
        <p:nvPicPr>
          <p:cNvPr id="12294" name="Picture 6" descr="C:\Users\Admin\Downloads\некрасов_files\купсуур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44098" y="0"/>
            <a:ext cx="4000528" cy="2500306"/>
          </a:xfrm>
          <a:prstGeom prst="rect">
            <a:avLst/>
          </a:prstGeom>
          <a:noFill/>
        </p:spPr>
      </p:pic>
      <p:pic>
        <p:nvPicPr>
          <p:cNvPr id="27" name="Picture 6" descr="C:\Users\Admin\Downloads\некрасов_files\купсуу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3143248"/>
            <a:ext cx="2786082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Monotype Corsiva" pitchFamily="66" charset="0"/>
              </a:rPr>
              <a:t>Работа с классным коллективом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2786082" cy="211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14422"/>
            <a:ext cx="34119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1475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714752"/>
            <a:ext cx="3284529" cy="2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Users\Admin\Downloads\некрасов_files\смотр песни и строя 6 кл 7 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786190"/>
            <a:ext cx="342902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Monotype Corsiva" pitchFamily="66" charset="0"/>
              </a:rPr>
              <a:t>Индивидуальная работа с учащимися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особенностей личностного развития учащихся класса через наблюдение за поведением школьников в их повседневной жизни, в специально создаваемых педагогических ситуациях, в играх, погружающих ребенка в мир человеческих отношений, в организуемых педагогом беседах по тем или иным нравственным проблемам; результаты наблюдения сверяются с результатами бесед классного руководителя с родителями школьников, с преподающими в его классе учителями. </a:t>
            </a:r>
          </a:p>
          <a:p>
            <a:pPr lvl="0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ребенка в решении важных для него жизненных проблем (налаживание взаимоотношений с одноклассниками или учителями, выбор профессии, вуза и дальнейшего трудоустройства, успеваемость и т.п.), когда каждая проблема трансформируется классным руководителем в задачу для школьника, которую они совместно стараются решить.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Monotype Corsiva" pitchFamily="66" charset="0"/>
              </a:rPr>
              <a:t>Индивидуальная работа с учащимися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Autofit/>
          </a:bodyPr>
          <a:lstStyle/>
          <a:p>
            <a:pPr lvl="0"/>
            <a:r>
              <a:rPr lang="ru-RU" sz="1800" i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индивидуальная работа со школьниками класса, направленная на заполнение ими личных </a:t>
            </a:r>
            <a:r>
              <a:rPr lang="ru-RU" sz="1800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i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которых дети не просто фиксируют свои учебные, творческие, спортивные, личностные достижения, но и в ходе индивидуальных неформальных бесед с классным руководителем в начале каждого года планируют их, а в конце года – вместе анализируют свои успехи и неудачи. 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коррекция поведения ребенка через частные беседы с ним, его родителями или законными представителями, с другими учащимися класса; через предложение взять на себя ответственность за то или иное поручение в классе.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Дневник учащегося Горного улуса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«100 лучших учащихся»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Monotype Corsiva" pitchFamily="66" charset="0"/>
              </a:rPr>
              <a:t>Индивидуальная работа с учащимися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00108"/>
            <a:ext cx="18752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928670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14752"/>
            <a:ext cx="3213091" cy="240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Admin\Desktop\РАБОТА\100 лучших учеников 7 а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643314"/>
            <a:ext cx="2571752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9286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2" name="Picture 3" descr="C:\Users\Ученик\Downloads\WhatsApp Image 2021-06-10 at 13.40.22.jpeg"/>
          <p:cNvPicPr>
            <a:picLocks noChangeAspect="1" noChangeArrowheads="1"/>
          </p:cNvPicPr>
          <p:nvPr/>
        </p:nvPicPr>
        <p:blipFill>
          <a:blip r:embed="rId4"/>
          <a:srcRect t="7350" r="-124"/>
          <a:stretch>
            <a:fillRect/>
          </a:stretch>
        </p:blipFill>
        <p:spPr bwMode="auto">
          <a:xfrm>
            <a:off x="1071539" y="2000240"/>
            <a:ext cx="3929090" cy="321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214313" y="22225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1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Улусный конкурс «Классный руководитель года» 2022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07950" y="820738"/>
            <a:ext cx="1071563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14313" y="642938"/>
            <a:ext cx="8929687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57313" y="866775"/>
            <a:ext cx="7643812" cy="276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57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8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9" name="Picture 13" descr="C:\Users\Ученик\Downloads\WhatsApp Image 2021-06-15 at 14.48.34 (4).jpeg"/>
          <p:cNvPicPr>
            <a:picLocks noChangeAspect="1" noChangeArrowheads="1"/>
          </p:cNvPicPr>
          <p:nvPr/>
        </p:nvPicPr>
        <p:blipFill>
          <a:blip r:embed="rId5"/>
          <a:srcRect t="20117" r="4688" b="7813"/>
          <a:stretch>
            <a:fillRect/>
          </a:stretch>
        </p:blipFill>
        <p:spPr bwMode="auto">
          <a:xfrm>
            <a:off x="71438" y="5249863"/>
            <a:ext cx="11430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62" name="Picture 23" descr="C:\Users\Ученик\Downloads\WhatsApp Image 2021-06-15 at 16.16.17 (1).jpe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14546" y="5214950"/>
            <a:ext cx="150019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5" descr="C:\Users\Ученик\Downloads\WhatsApp Image 2021-06-14 at 17.55.59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5286375"/>
            <a:ext cx="257016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5786438" y="1785926"/>
            <a:ext cx="2786090" cy="29392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Собраться вместе </a:t>
            </a: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начало,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держаться вместе – это</a:t>
            </a: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прогресс,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работать вместе – это</a:t>
            </a: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успех</a:t>
            </a: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.“ — </a:t>
            </a:r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Чарльз Генри Форд</a:t>
            </a: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57290" y="857232"/>
            <a:ext cx="759559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«а» класса  МБОУ «</a:t>
            </a:r>
            <a:r>
              <a:rPr lang="ru-RU" sz="1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Бердигестяхская</a:t>
            </a: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 им.Семена Данилова»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кл.рук</a:t>
            </a: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Петрова </a:t>
            </a:r>
            <a:r>
              <a:rPr lang="ru-RU" sz="1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Сардана</a:t>
            </a: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Спартаковна</a:t>
            </a:r>
          </a:p>
        </p:txBody>
      </p:sp>
      <p:pic>
        <p:nvPicPr>
          <p:cNvPr id="2068" name="Picture 3" descr="C:\Users\Ученик\Downloads\WhatsApp Image 2021-06-15 at 16.16.17 (2).jpeg"/>
          <p:cNvPicPr>
            <a:picLocks noChangeAspect="1" noChangeArrowheads="1"/>
          </p:cNvPicPr>
          <p:nvPr/>
        </p:nvPicPr>
        <p:blipFill>
          <a:blip r:embed="rId8"/>
          <a:srcRect l="39174"/>
          <a:stretch>
            <a:fillRect/>
          </a:stretch>
        </p:blipFill>
        <p:spPr bwMode="auto">
          <a:xfrm>
            <a:off x="7286644" y="5214938"/>
            <a:ext cx="1838306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Desktop\РАБОТА\1 сентября 7 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34" y="1500174"/>
            <a:ext cx="5214974" cy="3786190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0"/>
          <a:srcRect/>
          <a:stretch>
            <a:fillRect/>
          </a:stretch>
        </p:blipFill>
        <p:spPr>
          <a:xfrm flipH="1">
            <a:off x="-214347" y="5072074"/>
            <a:ext cx="2357419" cy="1785926"/>
          </a:xfrm>
          <a:noFill/>
        </p:spPr>
      </p:pic>
      <p:pic>
        <p:nvPicPr>
          <p:cNvPr id="3075" name="Picture 3" descr="C:\Users\Admin\Downloads\некрасов_files\арт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57222" y="-21145672"/>
            <a:ext cx="2714644" cy="1928826"/>
          </a:xfrm>
          <a:prstGeom prst="rect">
            <a:avLst/>
          </a:prstGeom>
          <a:noFill/>
        </p:spPr>
      </p:pic>
      <p:pic>
        <p:nvPicPr>
          <p:cNvPr id="3077" name="Picture 5" descr="C:\Users\Admin\Desktop\РАБОТА\наши будни 7 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7620" y="5072074"/>
            <a:ext cx="2500330" cy="1785926"/>
          </a:xfrm>
          <a:prstGeom prst="rect">
            <a:avLst/>
          </a:prstGeom>
          <a:noFill/>
        </p:spPr>
      </p:pic>
      <p:pic>
        <p:nvPicPr>
          <p:cNvPr id="3078" name="Picture 6" descr="C:\Users\Admin\Desktop\РАБОТА\смотр песни и строя 7 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480" y="4857760"/>
            <a:ext cx="2857520" cy="200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itchFamily="66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регулярные консультации классного руководителя с учителями-предметниками, направленные на формирование единства мнений и требований педагогов по ключевым вопросам воспитания, на предупреждение и разрешение конфликтов между учителями и учащимися;</a:t>
            </a:r>
          </a:p>
          <a:p>
            <a:pPr lvl="0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мини-педсоветов, направленных на решение конкретных проблем класса и интеграцию воспитательных влияний на школьников;</a:t>
            </a:r>
          </a:p>
          <a:p>
            <a:pPr lvl="0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привлечение учителей к участию во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внутриклассных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делах, дающих педагогам возможность лучше узнавать и понимать своих учеников, увидев их в иной, отличной от учебной, обстановке;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привлечение учителей к участию в родительских собраниях класса для объединения усилий в деле обучения и воспитания детей.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«Копилка лучших уроков»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5716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Работа с учителями, преподающими в классе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Мониторинг качества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Monotype Corsiva" pitchFamily="66" charset="0"/>
              </a:rPr>
              <a:t>образования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>
            <a:normAutofit/>
          </a:bodyPr>
          <a:lstStyle/>
          <a:p>
            <a:pPr lvl="0"/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2" name="Диаграмма 26"/>
          <p:cNvGraphicFramePr>
            <a:graphicFrameLocks/>
          </p:cNvGraphicFramePr>
          <p:nvPr/>
        </p:nvGraphicFramePr>
        <p:xfrm>
          <a:off x="2571736" y="2071678"/>
          <a:ext cx="3786188" cy="3357562"/>
        </p:xfrm>
        <a:graphic>
          <a:graphicData uri="http://schemas.openxmlformats.org/presentationml/2006/ole">
            <p:oleObj spid="_x0000_s2049" name="Worksheet" r:id="rId3" imgW="3771725" imgH="3190785" progId="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itchFamily="66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lvl="0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регулярное информирование родителей о школьных успехах и проблемах их детей, о жизни класса в целом;</a:t>
            </a:r>
          </a:p>
          <a:p>
            <a:pPr lvl="0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родителям школьников или их законным представителям в регулировании отношений между ними, администрацией школы и учителями-предметниками; </a:t>
            </a:r>
          </a:p>
          <a:p>
            <a:pPr lvl="0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родительских собраний, происходящих в режиме обсуждения наиболее острых проблем обучения и воспитания школьников;</a:t>
            </a:r>
          </a:p>
          <a:p>
            <a:pPr lvl="0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и организация работы родительских комитетов классов, участвующих в управлении образовательной организацией и решении вопросов воспитания и обучения их детей;</a:t>
            </a:r>
          </a:p>
          <a:p>
            <a:pPr lvl="0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привлечение членов семей школьников к организации и проведению дел класса;</a:t>
            </a:r>
          </a:p>
          <a:p>
            <a:pPr lvl="0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на базе класса семейных праздников, конкурсов, соревнований, направленных на сплочение семьи и школы.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sah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o-working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Вместе»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57166"/>
            <a:ext cx="8501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Работа с родителями учащихся или их законными представителями</a:t>
            </a: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C:\Users\Admin\Downloads\некрасов_files\ак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357694"/>
            <a:ext cx="5286380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5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6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7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8" name="AutoShape 5" descr="indriver.svg (10 K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19" name="AutoShape 7" descr="indriver.svg (10 K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20" name="AutoShape 4" descr="blob:https://web.whatsapp.com/a1208e20-194c-4afe-9e11-243d12ddf4b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21" name="AutoShape 4" descr="blob:https://web.whatsapp.com/c8293e80-9531-48d2-9c21-6c3ae145c5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3022" name="AutoShape 7" descr="blob:https://web.whatsapp.com/4f6b4386-3137-492e-bf20-c7918d5bba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728" y="285728"/>
            <a:ext cx="4105226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родителей в различных мероприятиях;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71500" y="1000125"/>
          <a:ext cx="6357982" cy="55885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89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8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03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41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Оленова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Аяна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Афанасьевна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"Саха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Саарынын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сахалыы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таҥаһа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улуустааҕы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конкурс 16.04.2020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984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Саввина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Лена Анатольевна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1-я Межрегиональная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онлайн-акция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"Россия мастеровая 25.02.2021г.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05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417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Татьяна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Гаврильевна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День народного мастера в Горном улусе 05.03.2021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03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Константинова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Инга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Саввична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Тотального диктанта — 2021 10.04.2021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76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Все родители класса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Диктант Победы-2021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62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Михеева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Альбина Кирилловна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Географический диктант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3053" name="Picture 2" descr="C:\Users\Ученик\Downloads\WhatsApp Image 2021-06-18 at 00.04.46.jpeg"/>
          <p:cNvPicPr>
            <a:picLocks noChangeAspect="1" noChangeArrowheads="1"/>
          </p:cNvPicPr>
          <p:nvPr/>
        </p:nvPicPr>
        <p:blipFill>
          <a:blip r:embed="rId4"/>
          <a:srcRect t="30664" r="4237" b="23633"/>
          <a:stretch>
            <a:fillRect/>
          </a:stretch>
        </p:blipFill>
        <p:spPr bwMode="auto">
          <a:xfrm>
            <a:off x="7072313" y="928688"/>
            <a:ext cx="12144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4" name="Picture 3" descr="C:\Users\Ученик\Downloads\WhatsApp Image 2021-06-18 at 00.04.47.jpeg"/>
          <p:cNvPicPr>
            <a:picLocks noChangeAspect="1" noChangeArrowheads="1"/>
          </p:cNvPicPr>
          <p:nvPr/>
        </p:nvPicPr>
        <p:blipFill>
          <a:blip r:embed="rId5"/>
          <a:srcRect t="15723" r="6143" b="21875"/>
          <a:stretch>
            <a:fillRect/>
          </a:stretch>
        </p:blipFill>
        <p:spPr bwMode="auto">
          <a:xfrm>
            <a:off x="7072313" y="3000375"/>
            <a:ext cx="14366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5" name="Picture 5" descr="https://im0-tub-ru.yandex.net/i?id=e27e67887cdb1210733d5ff9d8dad0c2-l&amp;ref=rim&amp;n=13&amp;w=1080&amp;h=108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75" y="1928813"/>
            <a:ext cx="1306513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otype Corsiva" pitchFamily="66" charset="0"/>
              </a:rPr>
              <a:t> </a:t>
            </a:r>
          </a:p>
        </p:txBody>
      </p:sp>
      <p:pic>
        <p:nvPicPr>
          <p:cNvPr id="8" name="Содержимое 7" descr="WhatsApp Image 2022-04-05 at 18.31.49.jpeg"/>
          <p:cNvPicPr>
            <a:picLocks noGrp="1" noChangeAspect="1"/>
          </p:cNvPicPr>
          <p:nvPr>
            <p:ph idx="1"/>
          </p:nvPr>
        </p:nvPicPr>
        <p:blipFill>
          <a:blip r:embed="rId2"/>
          <a:srcRect t="33146" b="13188"/>
          <a:stretch>
            <a:fillRect/>
          </a:stretch>
        </p:blipFill>
        <p:spPr>
          <a:xfrm>
            <a:off x="2714612" y="4143380"/>
            <a:ext cx="6034617" cy="2428892"/>
          </a:xfrm>
        </p:spPr>
      </p:pic>
      <p:sp>
        <p:nvSpPr>
          <p:cNvPr id="4" name="Прямоугольник 3"/>
          <p:cNvSpPr/>
          <p:nvPr/>
        </p:nvSpPr>
        <p:spPr>
          <a:xfrm>
            <a:off x="285720" y="357166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Работа с родителями учащихся или их законными представителями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5143536" cy="231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C:\Users\Admin\Downloads\некрасов_files\мм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571612"/>
            <a:ext cx="285752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8" y="214290"/>
            <a:ext cx="8786842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дисциплины и интеллектуального развития (посещаемость уроков, успеваемость,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знаний, наличие обучающихся, состоящих в «группе риска»).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57313" y="866775"/>
            <a:ext cx="7643812" cy="276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80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1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2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3" name="Прямоугольник 25"/>
          <p:cNvSpPr>
            <a:spLocks noChangeArrowheads="1"/>
          </p:cNvSpPr>
          <p:nvPr/>
        </p:nvSpPr>
        <p:spPr bwMode="auto">
          <a:xfrm>
            <a:off x="285750" y="928689"/>
            <a:ext cx="81439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Анализ успеваемости учащихся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 класса МБОУ «БСОШ им.Семена Данилова»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2021-2022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учебный год.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классе- 11 девочек, 9 мальчиков.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На момент  учебного года общее количество учащихся составило - 20 человек .Все 20 учащихся успевают – 100%. Качество знаний – 62,5%. </a:t>
            </a:r>
          </a:p>
        </p:txBody>
      </p:sp>
      <p:graphicFrame>
        <p:nvGraphicFramePr>
          <p:cNvPr id="3084" name="Диаграмма 26"/>
          <p:cNvGraphicFramePr>
            <a:graphicFrameLocks/>
          </p:cNvGraphicFramePr>
          <p:nvPr/>
        </p:nvGraphicFramePr>
        <p:xfrm>
          <a:off x="285750" y="1928813"/>
          <a:ext cx="3786188" cy="3357562"/>
        </p:xfrm>
        <a:graphic>
          <a:graphicData uri="http://schemas.openxmlformats.org/presentationml/2006/ole">
            <p:oleObj spid="_x0000_s1025" r:id="rId5" imgW="3785944" imgH="3359187" progId="">
              <p:embed/>
            </p:oleObj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4929188" y="5534025"/>
            <a:ext cx="4000500" cy="1077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количестве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знаний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заключается образование, а в полном понимании и искусном применении всего того, что знаешь»                       </a:t>
            </a:r>
            <a:r>
              <a:rPr lang="ru-RU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Вильгельм </a:t>
            </a:r>
            <a:r>
              <a:rPr lang="ru-RU" sz="1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Дистервег</a:t>
            </a:r>
            <a:r>
              <a:rPr lang="ru-RU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6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87" name="Picture 4" descr="C:\Users\Ученик\Downloads\WhatsApp Image 2021-06-16 at 00.02.58 (1).jpeg"/>
          <p:cNvPicPr>
            <a:picLocks noChangeAspect="1" noChangeArrowheads="1"/>
          </p:cNvPicPr>
          <p:nvPr/>
        </p:nvPicPr>
        <p:blipFill>
          <a:blip r:embed="rId6" cstate="print"/>
          <a:srcRect l="26270" t="3125" b="5469"/>
          <a:stretch>
            <a:fillRect/>
          </a:stretch>
        </p:blipFill>
        <p:spPr bwMode="auto">
          <a:xfrm>
            <a:off x="6715140" y="2357430"/>
            <a:ext cx="171451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Прямоугольник 17"/>
          <p:cNvSpPr>
            <a:spLocks noChangeArrowheads="1"/>
          </p:cNvSpPr>
          <p:nvPr/>
        </p:nvSpPr>
        <p:spPr bwMode="auto">
          <a:xfrm>
            <a:off x="214313" y="4929188"/>
            <a:ext cx="4572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Отличница учебы Федорова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Дайаана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резерв – Иванова Анатолина. Хорошисты учебы- Константинов Вадим,  Михеева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Нарыйа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Максимова Алина, Семенова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Айыллаана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Оленов Владимир,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Аввакумов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Никита, Михайлова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Сандаара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Сивцева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Василика.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2051" name="Picture 3" descr="C:\Users\Admin\Desktop\РАБОТА\тематич беседы 7 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2071678"/>
            <a:ext cx="3571900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 l="13577" r="12715"/>
          <a:stretch>
            <a:fillRect/>
          </a:stretch>
        </p:blipFill>
        <p:spPr bwMode="auto">
          <a:xfrm>
            <a:off x="785786" y="857232"/>
            <a:ext cx="29956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6" y="214290"/>
            <a:ext cx="8786842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дисциплины и интеллектуального развития (посещаемость уроков, успеваемость,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знаний, наличие обучающихся, состоящих в «группе риска»).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57313" y="866775"/>
            <a:ext cx="7643812" cy="276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129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0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1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2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37" name="TextBox 23"/>
          <p:cNvSpPr txBox="1">
            <a:spLocks noChangeArrowheads="1"/>
          </p:cNvSpPr>
          <p:nvPr/>
        </p:nvSpPr>
        <p:spPr bwMode="auto">
          <a:xfrm>
            <a:off x="4857752" y="785813"/>
            <a:ext cx="414337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Федорова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Дайаана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в этом учебном году</a:t>
            </a:r>
          </a:p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показала себя  как лучшая ученица дистанционного обучения 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57290" y="4071942"/>
            <a:ext cx="3643313" cy="2292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Дистанционное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обучение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 в настоящее время может рассматриваться как инновационная форма 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обучения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, которая позволяет получать знания через интернет под контролем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учителя-тьютора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Цель 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дистанционного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обучения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 – предоставить ученикам элементы универсального 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, которые позволят им 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эффективно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 адаптироваться к изменяющимся социально-экономическим условиям и успешно интегрироваться в современное общество.</a:t>
            </a:r>
          </a:p>
        </p:txBody>
      </p:sp>
      <p:pic>
        <p:nvPicPr>
          <p:cNvPr id="6146" name="Picture 2" descr="C:\Users\Admin\Downloads\некрасов_files\да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857232"/>
            <a:ext cx="3500462" cy="2501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6" y="214290"/>
            <a:ext cx="8786842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дисциплины и интеллектуального развития (посещаемость уроков, успеваемость,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знаний, наличие обучающихся, состоящих в «группе риска»).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2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3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4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155" name="Picture 2"/>
          <p:cNvPicPr>
            <a:picLocks noChangeAspect="1" noChangeArrowheads="1"/>
          </p:cNvPicPr>
          <p:nvPr/>
        </p:nvPicPr>
        <p:blipFill>
          <a:blip r:embed="rId4"/>
          <a:srcRect l="9375" t="13541" r="7420" b="8333"/>
          <a:stretch>
            <a:fillRect/>
          </a:stretch>
        </p:blipFill>
        <p:spPr bwMode="auto">
          <a:xfrm>
            <a:off x="571500" y="928688"/>
            <a:ext cx="419258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Box 25"/>
          <p:cNvSpPr txBox="1">
            <a:spLocks noChangeArrowheads="1"/>
          </p:cNvSpPr>
          <p:nvPr/>
        </p:nvSpPr>
        <p:spPr bwMode="auto">
          <a:xfrm>
            <a:off x="5929313" y="5572125"/>
            <a:ext cx="30003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Весь класс 100%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приняли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Всероссийском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открытом «Уроке цифры».  </a:t>
            </a:r>
          </a:p>
          <a:p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7" name="AutoShape 5" descr="indriver.svg (10 K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58" name="AutoShape 7" descr="indriver.svg (10 K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159" name="Picture 9"/>
          <p:cNvPicPr>
            <a:picLocks noChangeAspect="1" noChangeArrowheads="1"/>
          </p:cNvPicPr>
          <p:nvPr/>
        </p:nvPicPr>
        <p:blipFill>
          <a:blip r:embed="rId5"/>
          <a:srcRect l="13477" t="8333" r="11523" b="19791"/>
          <a:stretch>
            <a:fillRect/>
          </a:stretch>
        </p:blipFill>
        <p:spPr bwMode="auto">
          <a:xfrm>
            <a:off x="0" y="3305175"/>
            <a:ext cx="59293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32"/>
          <p:cNvGrpSpPr>
            <a:grpSpLocks/>
          </p:cNvGrpSpPr>
          <p:nvPr/>
        </p:nvGrpSpPr>
        <p:grpSpPr bwMode="auto">
          <a:xfrm>
            <a:off x="4714875" y="857250"/>
            <a:ext cx="1643063" cy="2428875"/>
            <a:chOff x="2989867" y="1009632"/>
            <a:chExt cx="3822161" cy="5000660"/>
          </a:xfrm>
        </p:grpSpPr>
        <p:pic>
          <p:nvPicPr>
            <p:cNvPr id="6169" name="Picture 3" descr="C:\Users\Ученик\Downloads\Урок цифры (13 мая 2021 г., 13_13)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89867" y="1009632"/>
              <a:ext cx="3822161" cy="5000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Прямоугольник 34"/>
            <p:cNvSpPr/>
            <p:nvPr/>
          </p:nvSpPr>
          <p:spPr>
            <a:xfrm>
              <a:off x="3274222" y="3866218"/>
              <a:ext cx="3216522" cy="215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dirty="0">
                  <a:solidFill>
                    <a:schemeClr val="tx1"/>
                  </a:solidFill>
                </a:rPr>
                <a:t>Кондаков Леонид</a:t>
              </a:r>
            </a:p>
          </p:txBody>
        </p:sp>
      </p:grpSp>
      <p:pic>
        <p:nvPicPr>
          <p:cNvPr id="6163" name="Picture 3" descr="C:\Users\Ученик\Downloads\Урок цифры (13 мая 2021 г., 13_13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5988" y="857250"/>
            <a:ext cx="18780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19" descr="C:\Users\Ученик\Downloads\WhatsApp Image 2021-06-15 at 16.16.17.jpeg"/>
          <p:cNvPicPr>
            <a:picLocks noChangeAspect="1" noChangeArrowheads="1"/>
          </p:cNvPicPr>
          <p:nvPr/>
        </p:nvPicPr>
        <p:blipFill>
          <a:blip r:embed="rId7"/>
          <a:srcRect l="7692" t="-8696" r="15385" b="13042"/>
          <a:stretch>
            <a:fillRect/>
          </a:stretch>
        </p:blipFill>
        <p:spPr bwMode="auto">
          <a:xfrm>
            <a:off x="5786438" y="2428875"/>
            <a:ext cx="3071812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2000240"/>
            <a:ext cx="435768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285728"/>
            <a:ext cx="750099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конкурсах, предметных олимпиадах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57313" y="866775"/>
            <a:ext cx="7643812" cy="276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176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7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8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9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80" name="AutoShape 2" descr="blob:https://web.whatsapp.com/a9659dc0-9087-4d9a-9131-b0d051672b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81" name="AutoShape 5" descr="blob:https://web.whatsapp.com/7dda67e0-f00f-492e-8244-7bb49072c5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6872" name="Picture 8" descr="https://blagsosh6.ru/wp-content/uploads/2019/09/ba1b7eb9b8ad142948e3b9dce300b4c6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14422"/>
            <a:ext cx="242889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428728" y="714356"/>
            <a:ext cx="643355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Золотой фонд класса – победители олимпиад</a:t>
            </a:r>
          </a:p>
        </p:txBody>
      </p:sp>
      <p:sp>
        <p:nvSpPr>
          <p:cNvPr id="7185" name="TextBox 26"/>
          <p:cNvSpPr txBox="1">
            <a:spLocks noChangeArrowheads="1"/>
          </p:cNvSpPr>
          <p:nvPr/>
        </p:nvSpPr>
        <p:spPr bwMode="auto">
          <a:xfrm>
            <a:off x="255588" y="1285875"/>
            <a:ext cx="395922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Итоги Муниципального этапа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предметной олимпиады ВСОШ-2021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Федорова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Дайаана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 русскому языку.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Константинов Вадим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место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физической культуре</a:t>
            </a:r>
          </a:p>
        </p:txBody>
      </p:sp>
      <p:pic>
        <p:nvPicPr>
          <p:cNvPr id="7189" name="Picture 11" descr="C:\Users\Ученик\Desktop\коля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2571744"/>
            <a:ext cx="245745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13" descr="C:\Users\Ученик\Desktop\Рисунок (2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2500306"/>
            <a:ext cx="252889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2500306"/>
            <a:ext cx="2357454" cy="362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571744"/>
            <a:ext cx="2500330" cy="34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85720" y="785794"/>
            <a:ext cx="8143901" cy="92333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Итоги Всероссийской научной конференции учащихся имени Н.И Лобачевского (с международным участием)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1.Константинов Вадим </a:t>
            </a:r>
          </a:p>
        </p:txBody>
      </p:sp>
      <p:sp>
        <p:nvSpPr>
          <p:cNvPr id="7176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7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8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9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80" name="AutoShape 2" descr="blob:https://web.whatsapp.com/a9659dc0-9087-4d9a-9131-b0d051672b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81" name="AutoShape 5" descr="blob:https://web.whatsapp.com/7dda67e0-f00f-492e-8244-7bb49072c5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8728" y="714356"/>
            <a:ext cx="184731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7" y="1928802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Ученик\Desktop\gerb_okon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"/>
            <a:ext cx="6429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AutoShape 2" descr="blob:https://web.whatsapp.com/62fe331d-4609-438e-84ac-9156959bcb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285728"/>
            <a:ext cx="750099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конкурсах, предметных олимпиадах</a:t>
            </a:r>
            <a:endParaRPr lang="ru-RU" sz="1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-178594" y="750094"/>
            <a:ext cx="12144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2875" y="785813"/>
            <a:ext cx="88582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57313" y="866775"/>
            <a:ext cx="7643812" cy="276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224" name="AutoShape 6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5" name="AutoShape 8" descr="blob:https://web.whatsapp.com/a69e8a55-ffa7-4949-8a78-16835880dc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6" name="AutoShape 22" descr="blob:https://web.whatsapp.com/8f611211-d2c0-4d3f-88de-289e45f23d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7" name="AutoShape 2" descr="blob:https://web.whatsapp.com/fd942e6e-60fc-4d24-928e-7ddee1476a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8" name="AutoShape 2" descr="blob:https://web.whatsapp.com/a9659dc0-9087-4d9a-9131-b0d051672b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9" name="AutoShape 5" descr="blob:https://web.whatsapp.com/7dda67e0-f00f-492e-8244-7bb49072c5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857232"/>
            <a:ext cx="8372548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жди удобного момента – хватай тот момент, что есть под рукой, и делай его удобным.</a:t>
            </a:r>
          </a:p>
        </p:txBody>
      </p:sp>
      <p:sp>
        <p:nvSpPr>
          <p:cNvPr id="9233" name="AutoShape 5" descr="blob:https://web.whatsapp.com/b141d433-f4d0-4280-93e8-3b4fdc8936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214313" y="1571624"/>
          <a:ext cx="8786875" cy="515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3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70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12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03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9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021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Творческие конкурсы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6394">
                <a:tc gridSpan="7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838">
                <a:tc>
                  <a:txBody>
                    <a:bodyPr/>
                    <a:lstStyle/>
                    <a:p>
                      <a:r>
                        <a:rPr lang="ru-RU" dirty="0"/>
                        <a:t>С </a:t>
                      </a:r>
                      <a:r>
                        <a:rPr lang="ru-RU" dirty="0" err="1"/>
                        <a:t>Сабина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Улусный конкурс «Лучший рисунок символик Горного улуса»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место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561">
                <a:tc>
                  <a:txBody>
                    <a:bodyPr/>
                    <a:lstStyle/>
                    <a:p>
                      <a:r>
                        <a:rPr lang="ru-RU" dirty="0"/>
                        <a:t>И Анатолина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Бриллиантовые</a:t>
                      </a:r>
                      <a:r>
                        <a:rPr lang="ru-RU" baseline="0" dirty="0"/>
                        <a:t> нотки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место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0018">
                <a:tc>
                  <a:txBody>
                    <a:bodyPr/>
                    <a:lstStyle/>
                    <a:p>
                      <a:r>
                        <a:rPr lang="ru-RU" dirty="0" err="1"/>
                        <a:t>Ф.Дайаана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Республиканский</a:t>
                      </a:r>
                      <a:r>
                        <a:rPr lang="ru-RU" baseline="0" dirty="0"/>
                        <a:t> конкурс чтецов «Я люблю свой родной язык»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  <a:r>
                        <a:rPr lang="ru-RU" baseline="0" dirty="0"/>
                        <a:t> место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2175">
                <a:tc gridSpan="7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21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1786</Words>
  <Application>Microsoft Office PowerPoint</Application>
  <PresentationFormat>Экран (4:3)</PresentationFormat>
  <Paragraphs>220</Paragraphs>
  <Slides>34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Worksheet</vt:lpstr>
      <vt:lpstr>Программа воспитания </vt:lpstr>
      <vt:lpstr>Анализ работы на  2021-2022 учебный год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Основные направления воспитательной работы</vt:lpstr>
      <vt:lpstr>Основные направления воспитательной работы </vt:lpstr>
      <vt:lpstr>Основные направления воспитательной работы </vt:lpstr>
      <vt:lpstr>Рабочая программа воспитания  8 «а» класса на 2021-2022 годы  </vt:lpstr>
      <vt:lpstr>СТРУКТУРА программы</vt:lpstr>
      <vt:lpstr>ОСОБЕННОСТИ ОРГАНИЗУЕМОГО В ШКОЛЕ ВОСПИТАТЕЛЬНОГО ПРОЦЕССА </vt:lpstr>
      <vt:lpstr>ЦЕЛЬ  ВОСПИТАНИЯ - личностное развитие школьников</vt:lpstr>
      <vt:lpstr>ЗАДАЧИ ВОСПИТАНИЯ</vt:lpstr>
      <vt:lpstr>Слайд 19</vt:lpstr>
      <vt:lpstr>ВИДЫ, ФОРМЫ И СОДЕРЖАНИЕ ИНВАРИАТИВНЫЕ (ОБЯЗАТЕЛЬНЫЕ) МОДУЛИ</vt:lpstr>
      <vt:lpstr>Проекты:</vt:lpstr>
      <vt:lpstr>Работа с классным коллективом </vt:lpstr>
      <vt:lpstr>Работа с классным коллективом </vt:lpstr>
      <vt:lpstr> Охват дополнительными занятиями</vt:lpstr>
      <vt:lpstr>Слайд 25</vt:lpstr>
      <vt:lpstr>Работа с классным коллективом </vt:lpstr>
      <vt:lpstr>Индивидуальная работа с учащимися </vt:lpstr>
      <vt:lpstr>Индивидуальная работа с учащимися </vt:lpstr>
      <vt:lpstr>Индивидуальная работа с учащимися </vt:lpstr>
      <vt:lpstr> </vt:lpstr>
      <vt:lpstr>Мониторинг качества образования</vt:lpstr>
      <vt:lpstr> </vt:lpstr>
      <vt:lpstr>Слайд 33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воспитательной работы</dc:title>
  <dc:creator>Админ</dc:creator>
  <cp:lastModifiedBy>Admin</cp:lastModifiedBy>
  <cp:revision>197</cp:revision>
  <dcterms:created xsi:type="dcterms:W3CDTF">2021-02-09T03:33:20Z</dcterms:created>
  <dcterms:modified xsi:type="dcterms:W3CDTF">2022-10-26T01:00:54Z</dcterms:modified>
</cp:coreProperties>
</file>