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79" r:id="rId3"/>
    <p:sldId id="316" r:id="rId4"/>
    <p:sldId id="317" r:id="rId5"/>
    <p:sldId id="297" r:id="rId6"/>
    <p:sldId id="258" r:id="rId7"/>
    <p:sldId id="309" r:id="rId8"/>
    <p:sldId id="281" r:id="rId9"/>
    <p:sldId id="314" r:id="rId10"/>
    <p:sldId id="286" r:id="rId11"/>
    <p:sldId id="308" r:id="rId12"/>
    <p:sldId id="288" r:id="rId13"/>
    <p:sldId id="310" r:id="rId14"/>
    <p:sldId id="306" r:id="rId15"/>
    <p:sldId id="311" r:id="rId16"/>
    <p:sldId id="313" r:id="rId17"/>
    <p:sldId id="315" r:id="rId18"/>
    <p:sldId id="261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8" autoAdjust="0"/>
    <p:restoredTop sz="94380" autoAdjust="0"/>
  </p:normalViewPr>
  <p:slideViewPr>
    <p:cSldViewPr>
      <p:cViewPr varScale="1">
        <p:scale>
          <a:sx n="85" d="100"/>
          <a:sy n="85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2204" y="2437615"/>
            <a:ext cx="583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Республиканский конкурс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«Призвание - Воспитатель»</a:t>
            </a:r>
          </a:p>
          <a:p>
            <a:pPr algn="ctr"/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1115452"/>
            <a:ext cx="51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Центр дистанционных мероприятий </a:t>
            </a:r>
            <a:r>
              <a:rPr lang="ru-RU" b="1" dirty="0" smtClean="0">
                <a:solidFill>
                  <a:srgbClr val="FF0000"/>
                </a:solidFill>
              </a:rPr>
              <a:t>ПОРА РОСТА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437112"/>
            <a:ext cx="53598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Константинова Наталья Владимировна: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оспитатель МБДОУ-детский сад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.Эмиссы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Амгинского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КК: высшая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Педстаж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27 лет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9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Бырайыак  </a:t>
            </a:r>
            <a:br>
              <a:rPr lang="sah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sah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Айылҕа биһиги инникибит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C:\Users\konst\OneDrive\Рабочий стол\КНВ\IMG-20170428-WA00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6435" r="4973"/>
          <a:stretch/>
        </p:blipFill>
        <p:spPr bwMode="auto">
          <a:xfrm>
            <a:off x="251520" y="133811"/>
            <a:ext cx="1368151" cy="17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1" y="3789040"/>
            <a:ext cx="72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Чыычаах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sah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үнэ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Уу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sah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үнэ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Ньургу</a:t>
            </a:r>
            <a:r>
              <a:rPr lang="sah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һун күнэ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тэрээһиннэр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2362" y="6006773"/>
            <a:ext cx="5795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1200" b="1" dirty="0" err="1">
                <a:solidFill>
                  <a:schemeClr val="accent2">
                    <a:lumMod val="75000"/>
                  </a:schemeClr>
                </a:solidFill>
              </a:rPr>
              <a:t>Эколята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-дошколята» республикатаа5ы айыл5аны </a:t>
            </a:r>
            <a:r>
              <a:rPr lang="ru-RU" sz="1200" b="1" dirty="0" err="1">
                <a:solidFill>
                  <a:schemeClr val="accent2">
                    <a:lumMod val="75000"/>
                  </a:schemeClr>
                </a:solidFill>
              </a:rPr>
              <a:t>харыстыыр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</a:rPr>
              <a:t>социальнай-образовательнай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</a:rPr>
              <a:t>бырайыакка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</a:rPr>
              <a:t>кыттыы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2021с.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02" y="21658"/>
            <a:ext cx="1631503" cy="21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79732"/>
            <a:ext cx="1584176" cy="2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556532"/>
            <a:ext cx="1524612" cy="203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09" y="1700808"/>
            <a:ext cx="3026988" cy="170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9533"/>
          <a:stretch/>
        </p:blipFill>
        <p:spPr bwMode="auto">
          <a:xfrm>
            <a:off x="1187624" y="4192815"/>
            <a:ext cx="2852754" cy="174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5213" r="4387" b="6706"/>
          <a:stretch/>
        </p:blipFill>
        <p:spPr bwMode="auto">
          <a:xfrm>
            <a:off x="5144173" y="4112454"/>
            <a:ext cx="2668187" cy="18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5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5369" b="12199"/>
          <a:stretch/>
        </p:blipFill>
        <p:spPr bwMode="auto">
          <a:xfrm>
            <a:off x="524573" y="404664"/>
            <a:ext cx="2142418" cy="23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10239" r="7358"/>
          <a:stretch/>
        </p:blipFill>
        <p:spPr bwMode="auto">
          <a:xfrm>
            <a:off x="3347864" y="384736"/>
            <a:ext cx="1610479" cy="23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14675" r="20611" b="21701"/>
          <a:stretch/>
        </p:blipFill>
        <p:spPr bwMode="auto">
          <a:xfrm>
            <a:off x="6228184" y="417334"/>
            <a:ext cx="1728192" cy="240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983" y="2816327"/>
            <a:ext cx="381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200" b="1" dirty="0" smtClean="0">
                <a:solidFill>
                  <a:srgbClr val="FF0000"/>
                </a:solidFill>
              </a:rPr>
              <a:t>Цеева Айаана, Рожина Саша, Гаврильева Саргы, </a:t>
            </a:r>
          </a:p>
          <a:p>
            <a:r>
              <a:rPr lang="sah-RU" sz="1200" b="1" dirty="0" smtClean="0">
                <a:solidFill>
                  <a:srgbClr val="FF0000"/>
                </a:solidFill>
              </a:rPr>
              <a:t>улуустааҕы “Сир күнүгэр” аналлаах быраҕыллыбыт </a:t>
            </a:r>
          </a:p>
          <a:p>
            <a:r>
              <a:rPr lang="sah-RU" sz="1200" b="1" dirty="0" smtClean="0">
                <a:solidFill>
                  <a:srgbClr val="FF0000"/>
                </a:solidFill>
              </a:rPr>
              <a:t>матырыйаалтан оҥоһук куонкурсун кыттыылаахтара. </a:t>
            </a:r>
          </a:p>
          <a:p>
            <a:r>
              <a:rPr lang="sah-RU" sz="1200" b="1" dirty="0" smtClean="0">
                <a:solidFill>
                  <a:srgbClr val="FF0000"/>
                </a:solidFill>
              </a:rPr>
              <a:t>2022с.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8343" y="2908660"/>
            <a:ext cx="4070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solidFill>
                  <a:schemeClr val="tx2"/>
                </a:solidFill>
              </a:rPr>
              <a:t>Гаврильева</a:t>
            </a:r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 err="1" smtClean="0">
                <a:solidFill>
                  <a:schemeClr val="tx2"/>
                </a:solidFill>
              </a:rPr>
              <a:t>Саргылаана</a:t>
            </a:r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 err="1" smtClean="0">
                <a:solidFill>
                  <a:schemeClr val="tx2"/>
                </a:solidFill>
              </a:rPr>
              <a:t>улуустааҕы</a:t>
            </a:r>
            <a:r>
              <a:rPr lang="ru-RU" sz="1200" b="1" dirty="0" smtClean="0">
                <a:solidFill>
                  <a:schemeClr val="tx2"/>
                </a:solidFill>
              </a:rPr>
              <a:t> «Волшебный мир» </a:t>
            </a:r>
          </a:p>
          <a:p>
            <a:r>
              <a:rPr lang="ru-RU" sz="1200" b="1" dirty="0" err="1" smtClean="0">
                <a:solidFill>
                  <a:schemeClr val="tx2"/>
                </a:solidFill>
              </a:rPr>
              <a:t>эксперименнээһин</a:t>
            </a:r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 err="1" smtClean="0">
                <a:solidFill>
                  <a:schemeClr val="tx2"/>
                </a:solidFill>
              </a:rPr>
              <a:t>куонкурсугар</a:t>
            </a:r>
            <a:r>
              <a:rPr lang="ru-RU" sz="1200" b="1" dirty="0" smtClean="0">
                <a:solidFill>
                  <a:schemeClr val="tx2"/>
                </a:solidFill>
              </a:rPr>
              <a:t>  «Мир опытов и </a:t>
            </a:r>
          </a:p>
          <a:p>
            <a:r>
              <a:rPr lang="ru-RU" sz="1200" b="1" dirty="0">
                <a:solidFill>
                  <a:schemeClr val="tx2"/>
                </a:solidFill>
              </a:rPr>
              <a:t>э</a:t>
            </a:r>
            <a:r>
              <a:rPr lang="ru-RU" sz="1200" b="1" dirty="0" smtClean="0">
                <a:solidFill>
                  <a:schemeClr val="tx2"/>
                </a:solidFill>
              </a:rPr>
              <a:t>кспериментирование с неживой природой» номинация </a:t>
            </a:r>
          </a:p>
          <a:p>
            <a:r>
              <a:rPr lang="ru-RU" sz="1200" b="1" dirty="0" err="1">
                <a:solidFill>
                  <a:schemeClr val="tx2"/>
                </a:solidFill>
              </a:rPr>
              <a:t>к</a:t>
            </a:r>
            <a:r>
              <a:rPr lang="ru-RU" sz="1200" b="1" dirty="0" err="1" smtClean="0">
                <a:solidFill>
                  <a:schemeClr val="tx2"/>
                </a:solidFill>
              </a:rPr>
              <a:t>ыайыылааҕа</a:t>
            </a:r>
            <a:r>
              <a:rPr lang="ru-RU" sz="1200" b="1" dirty="0" smtClean="0">
                <a:solidFill>
                  <a:schemeClr val="tx2"/>
                </a:solidFill>
              </a:rPr>
              <a:t> 2022с.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983" y="5803523"/>
            <a:ext cx="7652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Неустроева Наташа «Польза якутской лошади для здоровья детей», Иванов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Дьулусхан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«Вода источник жизни»</a:t>
            </a:r>
          </a:p>
          <a:p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Всероссийскай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 «Я исследователь»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куонкуруска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экологическай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хайысха5а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ситиьиилээхтик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кытыннылар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. 2022с.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18232" b="20257"/>
          <a:stretch/>
        </p:blipFill>
        <p:spPr bwMode="auto">
          <a:xfrm>
            <a:off x="1499429" y="3674955"/>
            <a:ext cx="2130834" cy="206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3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67328" cy="1143000"/>
          </a:xfrm>
        </p:spPr>
        <p:txBody>
          <a:bodyPr>
            <a:noAutofit/>
          </a:bodyPr>
          <a:lstStyle/>
          <a:p>
            <a:r>
              <a:rPr lang="sah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Бырайыак  </a:t>
            </a:r>
            <a:b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Кинигэлиин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тэ</a:t>
            </a:r>
            <a: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ҥҥэ</a:t>
            </a:r>
            <a:b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үүнэбит – сайдабыт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C:\Users\konst\OneDrive\Рабочий стол\КНВ\фото 2018\IMG-20190503-WA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6" t="6273" r="22586" b="72923"/>
          <a:stretch/>
        </p:blipFill>
        <p:spPr bwMode="auto">
          <a:xfrm>
            <a:off x="124739" y="86223"/>
            <a:ext cx="1638950" cy="175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 bwMode="auto">
          <a:xfrm>
            <a:off x="251520" y="1908191"/>
            <a:ext cx="3786187" cy="23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C:\Users\konst\Downloads\IMG-20200508-WA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1656183" cy="2437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739" y="4477762"/>
            <a:ext cx="4758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Сетевой холбо</a:t>
            </a:r>
            <a:r>
              <a:rPr lang="sah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укка улэ “Уһуйаан-оскуола-нэһилиэк библиотекалара”</a:t>
            </a:r>
          </a:p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Тематическай экскурсиялар, быыстапкалар</a:t>
            </a:r>
          </a:p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Детсадка оҕо библиотекатын тэрийии</a:t>
            </a:r>
          </a:p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Илиинэн оноһук кинигэлэрэ</a:t>
            </a:r>
          </a:p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Төрөппүттэргэ анкета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9" descr="C:\Users\konst\Downloads\IMG-20200508-WA0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50259"/>
            <a:ext cx="17281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9925" y="4108430"/>
            <a:ext cx="477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Хоһоон, уруһуй куонкурустарыгар кыттыы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31" t="38200" r="24259" b="36128"/>
          <a:stretch/>
        </p:blipFill>
        <p:spPr bwMode="auto">
          <a:xfrm>
            <a:off x="3347864" y="4734091"/>
            <a:ext cx="3628669" cy="1696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2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2" y="358532"/>
            <a:ext cx="1995414" cy="278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8532"/>
            <a:ext cx="1872208" cy="283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1680"/>
            <a:ext cx="3492648" cy="161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r="15331" b="10974"/>
          <a:stretch/>
        </p:blipFill>
        <p:spPr bwMode="auto">
          <a:xfrm>
            <a:off x="536542" y="3429000"/>
            <a:ext cx="183166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21716" r="23570" b="9149"/>
          <a:stretch/>
        </p:blipFill>
        <p:spPr bwMode="auto">
          <a:xfrm>
            <a:off x="2915816" y="3458529"/>
            <a:ext cx="1368152" cy="21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260" y="5770694"/>
            <a:ext cx="3921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C00000"/>
                </a:solidFill>
              </a:rPr>
              <a:t>Улуустааҕы</a:t>
            </a:r>
            <a:r>
              <a:rPr lang="ru-RU" sz="1600" b="1" dirty="0" smtClean="0">
                <a:solidFill>
                  <a:srgbClr val="C00000"/>
                </a:solidFill>
              </a:rPr>
              <a:t>  </a:t>
            </a:r>
            <a:r>
              <a:rPr lang="ru-RU" sz="1600" b="1" dirty="0" err="1" smtClean="0">
                <a:solidFill>
                  <a:srgbClr val="C00000"/>
                </a:solidFill>
              </a:rPr>
              <a:t>хоһоон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</a:rPr>
              <a:t>ааҕыытын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</a:rPr>
              <a:t>куонкурса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«</a:t>
            </a:r>
            <a:r>
              <a:rPr lang="ru-RU" sz="1600" b="1" dirty="0" err="1" smtClean="0">
                <a:solidFill>
                  <a:srgbClr val="C00000"/>
                </a:solidFill>
              </a:rPr>
              <a:t>Чугдаарар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</a:rPr>
              <a:t>дорҕооннор</a:t>
            </a:r>
            <a:r>
              <a:rPr lang="ru-RU" sz="1600" b="1" dirty="0" smtClean="0">
                <a:solidFill>
                  <a:srgbClr val="C00000"/>
                </a:solidFill>
              </a:rPr>
              <a:t>» 2022с.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konst\Downloads\фон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15"/>
          <a:stretch/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Бырайыак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Хаарчаана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3" y="2132856"/>
            <a:ext cx="3585747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10006"/>
            <a:ext cx="3888432" cy="249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konst\OneDrive\Документы\КНВ\фото 2016 осень зима\IMG-20161230-WA00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15997" r="31018" b="50000"/>
          <a:stretch/>
        </p:blipFill>
        <p:spPr bwMode="auto">
          <a:xfrm>
            <a:off x="232520" y="260648"/>
            <a:ext cx="144016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997624"/>
            <a:ext cx="571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Хаарчаана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бырайыак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2014сылтан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ыытыллар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50029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483"/>
            <a:ext cx="4464496" cy="296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6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70C0"/>
                </a:solidFill>
              </a:rPr>
              <a:t>Бырайыак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«</a:t>
            </a:r>
            <a:r>
              <a:rPr lang="ru-RU" sz="3600" b="1" dirty="0" err="1" smtClean="0">
                <a:solidFill>
                  <a:srgbClr val="0070C0"/>
                </a:solidFill>
              </a:rPr>
              <a:t>Сатабыллаах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</a:rPr>
              <a:t>хаһаайын</a:t>
            </a:r>
            <a:r>
              <a:rPr lang="ru-RU" sz="3600" b="1" dirty="0" smtClean="0">
                <a:solidFill>
                  <a:srgbClr val="0070C0"/>
                </a:solidFill>
              </a:rPr>
              <a:t>»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30675" r="12104" b="1570"/>
          <a:stretch/>
        </p:blipFill>
        <p:spPr bwMode="auto">
          <a:xfrm>
            <a:off x="467544" y="1988840"/>
            <a:ext cx="345874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173652" cy="313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700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1"/>
          <a:stretch/>
        </p:blipFill>
        <p:spPr bwMode="auto">
          <a:xfrm>
            <a:off x="323528" y="404664"/>
            <a:ext cx="491453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445800" cy="33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konst\Downloads\фон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konst\OneDrive\Рабочий стол\КНВ\фото 2020\IMG-20200227-WA0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3811" b="8390"/>
          <a:stretch/>
        </p:blipFill>
        <p:spPr bwMode="auto">
          <a:xfrm>
            <a:off x="3203847" y="1070914"/>
            <a:ext cx="3368723" cy="2100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1584731" cy="211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6" y="3356992"/>
            <a:ext cx="3902043" cy="230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22" y="3356992"/>
            <a:ext cx="3281651" cy="23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877272"/>
            <a:ext cx="4822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400308"/>
            <a:ext cx="5439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Бырайыак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«Мин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төрүччүм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Monotype Corsiva" pitchFamily="66" charset="0"/>
              </a:rPr>
            </a:b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124744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в проектной деятельности происходит формирование субъектной позиции у ребенка, раскрывается его индивидуальность, реализуются интересы и потребности, что в свою очередь способствует личностному развитию ребенка. Это соответствует социальному заказу на современном этапе.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916" y="1277769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ah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sah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37373" y="447938"/>
            <a:ext cx="8427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«Проектная деятельность в условиях ДОУ как инструмент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рактической реализации ФГОС»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78935"/>
            <a:ext cx="87849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ФГОС образовательное учреждение обязано: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Обеспечить индивидуализацию для каждого ребенка;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Обеспечить условия для самоопределения и самореализации;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Реализовать право ребенка на свободный выбор деятельности, мнений и рассуждений;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Помнить, что ребенок – активный участник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пед.процесса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Привлекать детей к занятиям без психологического принуждения, опираясь на их интерес к содержанию и формам  деятельности, учитывая их социальный опыт;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Обеспечить эмоционально-личностное и социально-нравственное развитие ребенка, сохранить и укрепить здоровье детей.</a:t>
            </a:r>
          </a:p>
        </p:txBody>
      </p:sp>
    </p:spTree>
    <p:extLst>
      <p:ext uri="{BB962C8B-B14F-4D97-AF65-F5344CB8AC3E}">
        <p14:creationId xmlns:p14="http://schemas.microsoft.com/office/powerpoint/2010/main" val="2099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360" y="980728"/>
            <a:ext cx="8435280" cy="4525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одним из наиболее ярких , развивающих, интересных, значимых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как для взрослых, так и для детей является проектная деятельность. Это обусловлено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 проектирование во всех сферах человеческой деятельности становится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универсальным инструментарием, позволяющим обеспечить ее системность, </a:t>
            </a:r>
          </a:p>
          <a:p>
            <a:pPr marL="0" indent="0" algn="just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целеориентированность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результативность.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075240" cy="7969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 целью проектного метода в ДОУ является развитие свободной творческой личности ребенка, которое определяется задачами развития и задачами исследовательской деятельности детей.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291264" cy="3993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 проекта способствует: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-развитию личности ребенка- повышению активности детей, развитию творческого мышления, воображения, внимания, памяти, речи, творческих способностей, умению наблюдать, слушать, обобщать и анализировать;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-стимулированию интересов дошкольников к определенным проблемам через проектную деятельность, предусматривающую решение одной или целого ряда проблем.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sah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ah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ah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Оҕону уонна төрөппүт</a:t>
            </a:r>
            <a:r>
              <a:rPr lang="sah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sah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кытта үлэҕэ  бырайыактыыр дьайымалга айымньылаах үлэ: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Үөрэт-үөдүт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өбүгэн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үгэһин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Чуораанчыктыын</a:t>
            </a:r>
            <a:r>
              <a:rPr lang="ru-RU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доҕордос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sah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Айылҕа биһиги инникибит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Кинигэлиин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тэ</a:t>
            </a:r>
            <a:r>
              <a:rPr lang="sah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ҥҥэ үүнэбит – сайдабыт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Хаарчаана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Куо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sah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Сатабыллаах хаһаайын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«Мин </a:t>
            </a:r>
            <a:r>
              <a:rPr lang="ru-RU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төрүччүм</a:t>
            </a: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12292" name="Picture 4" descr="C:\Users\konst\Downloads\фон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9523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nst\Downloads\фон 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Бырайыак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Үөрэт-үөдүт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өбүгэн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үгэһин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42940"/>
            <a:ext cx="3312368" cy="221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739257" cy="223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2496"/>
            <a:ext cx="3456383" cy="205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4402"/>
            <a:ext cx="1800200" cy="427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8843"/>
            <a:ext cx="3318212" cy="209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7007"/>
            <a:ext cx="3030452" cy="231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5327285"/>
            <a:ext cx="6048671" cy="76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3155307"/>
            <a:ext cx="29987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15" y="3179984"/>
            <a:ext cx="2970771" cy="222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0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Бырайыак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3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Чуораанчыктыын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до5ордос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«Чуораанчык»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сурунаал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sah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үннэрэ</a:t>
            </a:r>
            <a:br>
              <a:rPr lang="sah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ахсынньы 2019, олунньу 2020с.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konst\OneDrive\Рабочий стол\КНВ\фото 2020\IMG-20200226-WA0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4" t="23814" b="26164"/>
          <a:stretch/>
        </p:blipFill>
        <p:spPr bwMode="auto">
          <a:xfrm>
            <a:off x="323528" y="188640"/>
            <a:ext cx="1854773" cy="2102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nst\OneDrive\Рабочий стол\КНВ\фото 2020\IMG-20200226-WA0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26433" b="7672"/>
          <a:stretch/>
        </p:blipFill>
        <p:spPr bwMode="auto">
          <a:xfrm>
            <a:off x="245096" y="2411704"/>
            <a:ext cx="3154965" cy="1872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onst\OneDrive\Рабочий стол\КНВ\фото 2018\IMG-20191213-WA00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6693" b="33469"/>
          <a:stretch/>
        </p:blipFill>
        <p:spPr bwMode="auto">
          <a:xfrm>
            <a:off x="3995934" y="3830224"/>
            <a:ext cx="4820663" cy="2180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83913"/>
            <a:ext cx="406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Чуораанчык уол ыалдьыттыыр”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2909" y="5987249"/>
            <a:ext cx="380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Саха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народнай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поэта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Мигалкины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sah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рсүһүү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konst\Downloads\айтал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46">
            <a:off x="7952745" y="2153470"/>
            <a:ext cx="1108949" cy="1464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konst\Downloads\айта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46">
            <a:off x="6836542" y="1961678"/>
            <a:ext cx="1144712" cy="1659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konst\Downloads\WhatsApp Image 2020-07-16 at 22.52.4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17" y="1541464"/>
            <a:ext cx="928205" cy="1564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konst\Downloads\кост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671">
            <a:off x="4973224" y="1646672"/>
            <a:ext cx="1075142" cy="168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konst\Downloads\лиан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323">
            <a:off x="4065478" y="1898386"/>
            <a:ext cx="1054609" cy="1515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28078" y="3460892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уолу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ҥор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акция</a:t>
            </a: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ҕа кыттыы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99" y="157808"/>
            <a:ext cx="1407699" cy="189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onst\OneDrive\Рабочий стол\КНВ\фото 2020\IMG-20200226-WA007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8046" r="14346" b="4494"/>
          <a:stretch/>
        </p:blipFill>
        <p:spPr bwMode="auto">
          <a:xfrm>
            <a:off x="323528" y="4725992"/>
            <a:ext cx="3221266" cy="190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/>
          <a:stretch/>
        </p:blipFill>
        <p:spPr bwMode="auto">
          <a:xfrm rot="20548544">
            <a:off x="3289471" y="1797019"/>
            <a:ext cx="877214" cy="122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konst\OneDrive\Рабочий стол\КНВ\фото 2020\IMG-20200226-WA0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4" t="23814" b="26164"/>
          <a:stretch/>
        </p:blipFill>
        <p:spPr bwMode="auto">
          <a:xfrm>
            <a:off x="475928" y="341040"/>
            <a:ext cx="1854773" cy="1982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6" b="44018"/>
          <a:stretch/>
        </p:blipFill>
        <p:spPr bwMode="auto">
          <a:xfrm>
            <a:off x="3332389" y="482987"/>
            <a:ext cx="2671454" cy="197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31983"/>
          <a:stretch/>
        </p:blipFill>
        <p:spPr bwMode="auto">
          <a:xfrm>
            <a:off x="665937" y="404664"/>
            <a:ext cx="2081745" cy="259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b="30278"/>
          <a:stretch/>
        </p:blipFill>
        <p:spPr bwMode="auto">
          <a:xfrm>
            <a:off x="6588224" y="274997"/>
            <a:ext cx="2088232" cy="259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26954"/>
          <a:stretch/>
        </p:blipFill>
        <p:spPr bwMode="auto">
          <a:xfrm>
            <a:off x="3632788" y="3395690"/>
            <a:ext cx="1904969" cy="230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12794" r="1054" b="30439"/>
          <a:stretch/>
        </p:blipFill>
        <p:spPr bwMode="auto">
          <a:xfrm>
            <a:off x="827584" y="3510442"/>
            <a:ext cx="2139702" cy="263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26244"/>
          <a:stretch/>
        </p:blipFill>
        <p:spPr bwMode="auto">
          <a:xfrm>
            <a:off x="6637984" y="3448226"/>
            <a:ext cx="1974902" cy="263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6338518"/>
            <a:ext cx="501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</a:rPr>
              <a:t>Тигруля</a:t>
            </a:r>
            <a:r>
              <a:rPr lang="ru-RU" b="1" dirty="0" smtClean="0">
                <a:solidFill>
                  <a:srgbClr val="FF0000"/>
                </a:solidFill>
              </a:rPr>
              <a:t>-символ года» </a:t>
            </a:r>
            <a:r>
              <a:rPr lang="ru-RU" b="1" dirty="0" err="1" smtClean="0">
                <a:solidFill>
                  <a:srgbClr val="FF0000"/>
                </a:solidFill>
              </a:rPr>
              <a:t>уруһуй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куонкурса</a:t>
            </a:r>
            <a:r>
              <a:rPr lang="ru-RU" b="1" dirty="0" smtClean="0">
                <a:solidFill>
                  <a:srgbClr val="FF0000"/>
                </a:solidFill>
              </a:rPr>
              <a:t> 2022с.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06418"/>
            <a:ext cx="1505210" cy="107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44572"/>
            <a:ext cx="1286697" cy="91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9" y="2462328"/>
            <a:ext cx="1311250" cy="9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1344361" cy="9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18" y="2340118"/>
            <a:ext cx="1356520" cy="9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2" y="5735688"/>
            <a:ext cx="1377047" cy="98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521</Words>
  <Application>Microsoft Office PowerPoint</Application>
  <PresentationFormat>Экран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Основной целью проектного метода в ДОУ является развитие свободной творческой личности ребенка, которое определяется задачами развития и задачами исследовательской деятельности детей.</vt:lpstr>
      <vt:lpstr>Презентация PowerPoint</vt:lpstr>
      <vt:lpstr>  Бырайыак                 «Үөрэт-үөдүт өбүгэн үгэһин»  </vt:lpstr>
      <vt:lpstr>Презентация PowerPoint</vt:lpstr>
      <vt:lpstr>  Бырайыак    «Чуораанчыктыын до5ордос» «Чуораанчык» сурунаал күннэрэ ахсынньы 2019, олунньу 2020с.    </vt:lpstr>
      <vt:lpstr>Презентация PowerPoint</vt:lpstr>
      <vt:lpstr> Бырайыак      «Айылҕа биһиги инникибит»</vt:lpstr>
      <vt:lpstr>Презентация PowerPoint</vt:lpstr>
      <vt:lpstr>             Бырайыак                    «Кинигэлиин тэҥҥэ                      үүнэбит – сайдабыт»</vt:lpstr>
      <vt:lpstr>Презентация PowerPoint</vt:lpstr>
      <vt:lpstr>                 Бырайыак «Хаарчаана Куо»</vt:lpstr>
      <vt:lpstr>Презентация PowerPoint</vt:lpstr>
      <vt:lpstr>Бырайыак  «Сатабыллаах хаһаайын»</vt:lpstr>
      <vt:lpstr>Презентация PowerPoint</vt:lpstr>
      <vt:lpstr>Презентация PowerPoint</vt:lpstr>
      <vt:lpstr>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уйгулаана константинова</dc:creator>
  <cp:lastModifiedBy>konst</cp:lastModifiedBy>
  <cp:revision>206</cp:revision>
  <dcterms:created xsi:type="dcterms:W3CDTF">2020-05-28T13:59:58Z</dcterms:created>
  <dcterms:modified xsi:type="dcterms:W3CDTF">2022-09-29T14:14:58Z</dcterms:modified>
</cp:coreProperties>
</file>