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3" r:id="rId7"/>
    <p:sldId id="260" r:id="rId8"/>
    <p:sldId id="264" r:id="rId9"/>
    <p:sldId id="261" r:id="rId10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картинки презентаций\Sirenev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-24"/>
            <a:ext cx="9144000" cy="692912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285728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Муниципальное бюджетное дошкольное учреждение детский сад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Орончикан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Жиганский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национальный эвенкийский район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357430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ПОЧЕМУ ОЛЕНЬ НЕ ЖИВЕТ В ПОСЕЛКЕ?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картинки презентаций\SirenevSlide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784" y="0"/>
            <a:ext cx="9150784" cy="685292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714356"/>
            <a:ext cx="61436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Актуальность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357430"/>
            <a:ext cx="7286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Актуальной проблемой стало то что, нынешнее поколение  изолировался от настоящего отдалился от своего родного и близкого.  В последние годы из – за не хватки средств практически перестали  проводиться такие мероприятия как след оленеводов. Дети не имеют возможности видеть и приобщаться к  своей культуре и быту наших предков.    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картинки презентаций\SirenevSlide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79"/>
            <a:ext cx="9150784" cy="685292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642919"/>
            <a:ext cx="785818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«Почему олень не живет в поселке?»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Вид проекта – кратко срочный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Исследовательский проект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Участники проекта: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Воспитатель, дети, родители.</a:t>
            </a:r>
          </a:p>
          <a:p>
            <a:pPr>
              <a:buFontTx/>
              <a:buChar char="-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Цель: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Изучить почему олень не живет в поселке.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Задачи: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- Научить детей находить информацию.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Развивать интерес к родному краю, творческий поиск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-Воспитывать бережное отношение к животным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Продукт проекта: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Лэпбук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макет , Альбом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картинки презентаций\SirenevSlide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79"/>
            <a:ext cx="9150784" cy="685292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714356"/>
            <a:ext cx="70723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Предварительная работа: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Беседа «Олень – символ благородия»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Собрание для родителей по теме «Роль родителя в проектной работе»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Папка передвижка «Среда обитания Оленя»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Подготовка слайд презентаций праздник след оленевода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Подготовка к выставке рисунков «Олень гордость северного народа»»</a:t>
            </a:r>
          </a:p>
          <a:p>
            <a:pPr>
              <a:buFontTx/>
              <a:buChar char="-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картинки презентаций\SirenevSlide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79"/>
            <a:ext cx="9150784" cy="6852921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1643050"/>
          <a:ext cx="6096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1992298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Воспитатель- дети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Воспитатель</a:t>
                      </a:r>
                      <a:r>
                        <a:rPr lang="ru-RU" baseline="0" dirty="0" smtClean="0"/>
                        <a:t> - родитель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Родитель- ребенок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-Выставка рисунков по теме «Олень – гордость северного народа»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800" dirty="0" err="1" smtClean="0">
                          <a:latin typeface="Arial" pitchFamily="34" charset="0"/>
                          <a:cs typeface="Arial" pitchFamily="34" charset="0"/>
                        </a:rPr>
                        <a:t>Лэпбук</a:t>
                      </a:r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- Изготовление</a:t>
                      </a: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оленьи нарты </a:t>
                      </a:r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-Экскурсия в природу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в поисках пищи оленя.</a:t>
                      </a:r>
                    </a:p>
                    <a:p>
                      <a:endParaRPr lang="ru-RU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43042" y="642918"/>
            <a:ext cx="607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Пополнение предметно пространственной развивающей среды 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картинки презентаций\SirenevSlide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79"/>
            <a:ext cx="9150784" cy="685292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785794"/>
            <a:ext cx="65722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Проблематизация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(мотивация)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Методы: исследовательский, проблемные вопросы.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приемы: словесный – беседа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Активизация детей: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Приход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Чуораанчыка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«Где живет и с кем живет олень в лесу?»,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«Ему там не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одиноко?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не скучно?»</a:t>
            </a: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картинки презентаций\SirenevSlide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79"/>
            <a:ext cx="9150784" cy="685292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71604" y="357166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Реализация проекта план с детьми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01" y="928670"/>
          <a:ext cx="800109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30"/>
                <a:gridCol w="2667030"/>
                <a:gridCol w="266703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работы воспитатель с детьми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План работы воспитатель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родителями 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План работы родителя с детьми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неделя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неделя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 неделя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Беседа «Олень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гордость северного народа»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Родительское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собрание «Роль родителя в проектной работе» 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- Кто что узнал? 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Рисунок детей «олень»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Вопрос воспитателя: «почему олень не живет в поселке»  Поиск информации ребенка опрос у родителей  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- Папка передвижка «Среда обитания оленя»</a:t>
                      </a: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Опрос 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детей поиск информации «Почему олень не живет в поселке»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- Рассказ ребенка о том что узнал, рисунок ребенка (работа в </a:t>
                      </a:r>
                      <a:r>
                        <a:rPr lang="ru-RU" sz="1200" dirty="0" err="1" smtClean="0">
                          <a:latin typeface="Arial" pitchFamily="34" charset="0"/>
                          <a:cs typeface="Arial" pitchFamily="34" charset="0"/>
                        </a:rPr>
                        <a:t>лэпбук</a:t>
                      </a: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- Планирование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«А где он живет? Почему?»  Поиск информации в интернет источнике, в журналах, библиотеке. 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- Создание оленьи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нарты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- Поиск информации в интернет источнике, журнале, СМИ « где живут олени,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почему?»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Рассказ ребенка о том что он узнал. Демонстрация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н</a:t>
                      </a: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аходку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материала (в </a:t>
                      </a:r>
                      <a:r>
                        <a:rPr lang="ru-RU" sz="1200" baseline="0" dirty="0" err="1" smtClean="0">
                          <a:latin typeface="Arial" pitchFamily="34" charset="0"/>
                          <a:cs typeface="Arial" pitchFamily="34" charset="0"/>
                        </a:rPr>
                        <a:t>лэпбук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)  </a:t>
                      </a: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картинки презентаций\SirenevSlide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79"/>
            <a:ext cx="9150784" cy="6852921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7" y="214290"/>
          <a:ext cx="8286807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69"/>
                <a:gridCol w="2762269"/>
                <a:gridCol w="276226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Показ слайд – презентации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«Праздник слет оленеводов»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Презентационная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выставка </a:t>
                      </a:r>
                      <a:r>
                        <a:rPr lang="ru-RU" sz="1200" baseline="0" dirty="0" err="1" smtClean="0">
                          <a:latin typeface="Arial" pitchFamily="34" charset="0"/>
                          <a:cs typeface="Arial" pitchFamily="34" charset="0"/>
                        </a:rPr>
                        <a:t>Лэпбука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и макета «»Нарядный олень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smtClean="0">
                          <a:latin typeface="Arial" pitchFamily="34" charset="0"/>
                          <a:cs typeface="Arial" pitchFamily="34" charset="0"/>
                        </a:rPr>
                        <a:t>Участие в внутрисадовском НПК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Участие в </a:t>
                      </a:r>
                      <a:r>
                        <a:rPr lang="ru-RU" sz="1200" dirty="0" err="1" smtClean="0">
                          <a:latin typeface="Arial" pitchFamily="34" charset="0"/>
                          <a:cs typeface="Arial" pitchFamily="34" charset="0"/>
                        </a:rPr>
                        <a:t>внутрисадовском</a:t>
                      </a: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 НПК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Участие в </a:t>
                      </a:r>
                      <a:r>
                        <a:rPr lang="ru-RU" sz="1200" dirty="0" err="1" smtClean="0">
                          <a:latin typeface="Arial" pitchFamily="34" charset="0"/>
                          <a:cs typeface="Arial" pitchFamily="34" charset="0"/>
                        </a:rPr>
                        <a:t>внутрисадовском</a:t>
                      </a: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 НПК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картинки презентаций\SirenevSlide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79"/>
            <a:ext cx="9150784" cy="685292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928670"/>
            <a:ext cx="87154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Результат</a:t>
            </a:r>
          </a:p>
          <a:p>
            <a:pPr algn="ctr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Дети проявляют устойчивый интерес к исследованию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Проявляют инициативу и творчество в решении поставленных задач и в поисковой – информационной деятельности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Заинтересованность родителей в различных поисковом – исследовательском проекте.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Появляется готовый продукт в уголке с региональным компонентом (патриотическом)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499</Words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ороли</dc:creator>
  <cp:lastModifiedBy>Admin</cp:lastModifiedBy>
  <cp:revision>47</cp:revision>
  <dcterms:created xsi:type="dcterms:W3CDTF">2018-09-25T06:04:16Z</dcterms:created>
  <dcterms:modified xsi:type="dcterms:W3CDTF">2021-11-25T11:13:48Z</dcterms:modified>
</cp:coreProperties>
</file>