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8" r:id="rId5"/>
    <p:sldId id="260" r:id="rId6"/>
    <p:sldId id="261" r:id="rId7"/>
    <p:sldId id="265" r:id="rId8"/>
    <p:sldId id="264" r:id="rId9"/>
    <p:sldId id="262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4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5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4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5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5CE1-6FA2-4F27-821F-3FCA6DBA571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DED5-88F1-4E5A-9E72-16BCDD78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727141/" TargetMode="External"/><Relationship Id="rId2" Type="http://schemas.openxmlformats.org/officeDocument/2006/relationships/hyperlink" Target="https://nsportal.ru/ap/library/drugoe/2021/01/29/ekologicheskie-problemy-arkticheskih-pusty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chitelya.com/ekologiya/6287-prezentaciya-ekologicheskie-problemy-arktiki-i-subarktiki-sostoyanie-i-perspektivy-resheniy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8127" y="503517"/>
            <a:ext cx="6096000" cy="46679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– умные!</a:t>
            </a:r>
            <a:endParaRPr lang="ru-RU" sz="4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– дружные!</a:t>
            </a:r>
            <a:endParaRPr lang="ru-RU" sz="4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– внимательные!</a:t>
            </a:r>
            <a:endParaRPr lang="ru-RU" sz="4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– старательные!</a:t>
            </a:r>
            <a:endParaRPr lang="ru-RU" sz="4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– хорошо учимся!</a:t>
            </a:r>
            <a:endParaRPr lang="ru-RU" sz="4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у нас получится!</a:t>
            </a:r>
            <a:endParaRPr lang="ru-RU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928" y="923828"/>
            <a:ext cx="9185563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Дорогие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здравствуйте! Это Умка пишу вам письмо. Надеюсь, оно дойдет до вас.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Арктике грозит экологическая катастрофа – глобальное потепление климата. «Чем же это грозит всей планете?»,- спросите вы. Ледовые шапки в океане уменьшаются, а арктические льды имеют огромное значение для климата на нашей планете. Они отражают солнечные лучи и тем самым не дают Земле перегреться. Из – за этого животные переселяются на север.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Надеюсь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учёные будут работать над этой проблемой. А вам я даю домашнее задание: узнать какие еще экологические проблемы есть в Арктике.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свидания, до новых встреч!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 Умка.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3794629"/>
            <a:ext cx="4277591" cy="2406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61" y="3794629"/>
            <a:ext cx="2406145" cy="24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509" y="1037753"/>
            <a:ext cx="9249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nsportal.ru/ap/library/drugoe/2021/01/29/ekologicheskie-problemy-arkticheskih-pustyn</a:t>
            </a:r>
            <a:endParaRPr lang="ru-RU" dirty="0" smtClean="0"/>
          </a:p>
          <a:p>
            <a:endParaRPr lang="sah-RU" dirty="0"/>
          </a:p>
          <a:p>
            <a:endParaRPr lang="sah-RU" dirty="0" smtClean="0"/>
          </a:p>
          <a:p>
            <a:endParaRPr lang="sah-RU" dirty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://www.myshared.ru/slide/727141</a:t>
            </a:r>
            <a:r>
              <a:rPr lang="en-US" dirty="0" smtClean="0">
                <a:hlinkClick r:id="rId3"/>
              </a:rPr>
              <a:t>/</a:t>
            </a:r>
            <a:r>
              <a:rPr lang="sah-RU" dirty="0" smtClean="0"/>
              <a:t> </a:t>
            </a:r>
          </a:p>
          <a:p>
            <a:endParaRPr lang="sah-RU" dirty="0"/>
          </a:p>
          <a:p>
            <a:endParaRPr lang="sah-RU" dirty="0" smtClean="0"/>
          </a:p>
          <a:p>
            <a:endParaRPr lang="sah-RU" dirty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uchitelya.com/ekologiya/6287-prezentaciya-ekologicheskie-problemy-arktiki-i-subarktiki-sostoyanie-i-perspektivy-resheniya.html</a:t>
            </a:r>
            <a:endParaRPr lang="sah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87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" y="137678"/>
            <a:ext cx="11555385" cy="65332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368514">
            <a:off x="2499775" y="2282854"/>
            <a:ext cx="7256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активность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" y="4499263"/>
            <a:ext cx="2171701" cy="2171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71" y="0"/>
            <a:ext cx="2265218" cy="2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srap.ru/wp-content/uploads/2019/12/bd76532c2e1bfbd477e72b5229f8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055" y="1159317"/>
            <a:ext cx="317158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Умка</a:t>
            </a: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" y="2465729"/>
            <a:ext cx="3204673" cy="39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4771_20-p-antarktida-fon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0" y="93519"/>
            <a:ext cx="11989750" cy="66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347724">
            <a:off x="2441544" y="2789210"/>
            <a:ext cx="73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ледяной  пустыне 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2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7671" y="827085"/>
            <a:ext cx="9431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Толковый словарь Ожегова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ПУСТЫНЯ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и, ж. 1. Большое, не заселённое людьми пространство, лишённое растительности или со скудной растительностью. Безводная п. Ледяная, снежная п. (перен.: о больших пространствах льда, снега).      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2. Безлюдная или малонаселённая местность (устар.). Уединиться от молвы в деревенской пустыне. Брошенные города обратились в пустыни.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7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80" y="4024746"/>
            <a:ext cx="2604653" cy="26046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0964" y="89144"/>
            <a:ext cx="8517082" cy="5259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туристы.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дорожке ты шагай,    -    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с высоким подъемом колена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Ноги выше поднимай.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галопом поскачи,         -    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боковой галоп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Только, друг мой, не спеши.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носочках ты шагай,         - 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ходьба на носках, руки в стороны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Свою спинку выпрямляй.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попрыгай по дорожке,              - 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на двух ногах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 пружинки – ножки.   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Дальше веселей шагай                      - 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марша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Маршируй, не отставай.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Поскакали по дорожке     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поскоки с продвижением вперед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Быстрые ребяток ножки.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44"/>
            <a:ext cx="262890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384" y="3844637"/>
            <a:ext cx="2589580" cy="24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videouroki.net/html/2017/01/29/v_588db1f969fd7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58717"/>
            <a:ext cx="9049137" cy="63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2" y="543579"/>
            <a:ext cx="1755609" cy="2926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100">
            <a:off x="8605615" y="4782409"/>
            <a:ext cx="1784645" cy="17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43" y="4760768"/>
            <a:ext cx="3833777" cy="239856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30475"/>
              </p:ext>
            </p:extLst>
          </p:nvPr>
        </p:nvGraphicFramePr>
        <p:xfrm>
          <a:off x="6130608" y="822488"/>
          <a:ext cx="5081155" cy="3877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755">
                  <a:extLst>
                    <a:ext uri="{9D8B030D-6E8A-4147-A177-3AD203B41FA5}">
                      <a16:colId xmlns:a16="http://schemas.microsoft.com/office/drawing/2014/main" val="1160034907"/>
                    </a:ext>
                  </a:extLst>
                </a:gridCol>
                <a:gridCol w="2057850">
                  <a:extLst>
                    <a:ext uri="{9D8B030D-6E8A-4147-A177-3AD203B41FA5}">
                      <a16:colId xmlns:a16="http://schemas.microsoft.com/office/drawing/2014/main" val="761427676"/>
                    </a:ext>
                  </a:extLst>
                </a:gridCol>
                <a:gridCol w="2622550">
                  <a:extLst>
                    <a:ext uri="{9D8B030D-6E8A-4147-A177-3AD203B41FA5}">
                      <a16:colId xmlns:a16="http://schemas.microsoft.com/office/drawing/2014/main" val="79178121"/>
                    </a:ext>
                  </a:extLst>
                </a:gridCol>
              </a:tblGrid>
              <a:tr h="551139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280886"/>
                  </a:ext>
                </a:extLst>
              </a:tr>
              <a:tr h="100725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Напишите о климатических особенностях Арктики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(температура и …..)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190546"/>
                  </a:ext>
                </a:extLst>
              </a:tr>
              <a:tr h="912229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необычные природные явления можно наблюдать в этой зоне?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602108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Живут ли люди в этой природной зоне?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053614"/>
                  </a:ext>
                </a:extLst>
              </a:tr>
              <a:tr h="912229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Вырежи картинки жизнедеятельности людей в Арктике и приклей.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89694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3209" y="114984"/>
            <a:ext cx="5922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Географы, проблемный вопрос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Расскажите о климатических условиях Арктики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582" y="269152"/>
            <a:ext cx="468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sah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группа  </a:t>
            </a:r>
            <a:r>
              <a:rPr lang="sah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Ботаники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 ли растения жить в ледяной пустыне?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50966"/>
              </p:ext>
            </p:extLst>
          </p:nvPr>
        </p:nvGraphicFramePr>
        <p:xfrm>
          <a:off x="96144" y="915483"/>
          <a:ext cx="5307965" cy="25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val="4124741606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1339878786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203082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15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Растут ли растения в Арктике?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16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факты вы о них узнали?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13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из растений вошли в Красную книгу?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433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Вырежи растения Арктики и приклей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42634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362" y="3586774"/>
            <a:ext cx="5857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группа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Зоологи – проблемный вопрос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 ли животные обитать в ледяной пустыне?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29158"/>
              </p:ext>
            </p:extLst>
          </p:nvPr>
        </p:nvGraphicFramePr>
        <p:xfrm>
          <a:off x="123955" y="4233105"/>
          <a:ext cx="5664200" cy="244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val="2927104758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41058206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13982121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15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Обитают ли животные в Арктике?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924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особенность помогает животным выживать в этих суровых условиях?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00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животные Арктики входят в Красную книгу?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778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Вырежи картинки животных Арктики и приклей.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05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54547"/>
              </p:ext>
            </p:extLst>
          </p:nvPr>
        </p:nvGraphicFramePr>
        <p:xfrm>
          <a:off x="1093861" y="999858"/>
          <a:ext cx="9349100" cy="5793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4550">
                  <a:extLst>
                    <a:ext uri="{9D8B030D-6E8A-4147-A177-3AD203B41FA5}">
                      <a16:colId xmlns:a16="http://schemas.microsoft.com/office/drawing/2014/main" val="740454836"/>
                    </a:ext>
                  </a:extLst>
                </a:gridCol>
                <a:gridCol w="4674550">
                  <a:extLst>
                    <a:ext uri="{9D8B030D-6E8A-4147-A177-3AD203B41FA5}">
                      <a16:colId xmlns:a16="http://schemas.microsoft.com/office/drawing/2014/main" val="2148906400"/>
                    </a:ext>
                  </a:extLst>
                </a:gridCol>
              </a:tblGrid>
              <a:tr h="18802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 работу своей группы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Отметь вариант ответа, с которым ты согласен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85271413"/>
                  </a:ext>
                </a:extLst>
              </a:tr>
              <a:tr h="19562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-Все ли члены группы принимали участие в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исследовательской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да, все работали одинаково.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49090161"/>
                  </a:ext>
                </a:extLst>
              </a:tr>
              <a:tr h="195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кто-то работал больше, а кто-то меньше.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82286103"/>
                  </a:ext>
                </a:extLst>
              </a:tr>
              <a:tr h="195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нет. Работал только один.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338953263"/>
                  </a:ext>
                </a:extLst>
              </a:tr>
              <a:tr h="19562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-Дружно ли вы работали? Были ли ссоры?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работали дружно, ссор не было.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879323935"/>
                  </a:ext>
                </a:extLst>
              </a:tr>
              <a:tr h="195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работали дружно, спорили, но не ссорились.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442614203"/>
                  </a:ext>
                </a:extLst>
              </a:tr>
              <a:tr h="400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очень трудно было договориться, не всегда получалось.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091223044"/>
                  </a:ext>
                </a:extLst>
              </a:tr>
              <a:tr h="19562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Тебе понравился результат работы группы?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да, все получилось хорошо.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408845365"/>
                  </a:ext>
                </a:extLst>
              </a:tr>
              <a:tr h="195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нравится, но можно было бы лучше.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854346816"/>
                  </a:ext>
                </a:extLst>
              </a:tr>
              <a:tr h="195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нет, не нравится.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50885646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9650" y="0"/>
            <a:ext cx="103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Лист самооценки в работе группе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7048" y="656998"/>
            <a:ext cx="602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750"/>
              </a:spcAft>
              <a:buFont typeface="+mj-lt"/>
              <a:buAutoNum type="arabicPeriod"/>
            </a:pPr>
            <a:r>
              <a:rPr lang="sah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Растут ли растения в Арктике?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599" y="656998"/>
            <a:ext cx="234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2184" y="2288370"/>
            <a:ext cx="669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750"/>
              </a:spcAft>
            </a:pPr>
            <a:r>
              <a:rPr lang="sah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Обитают </a:t>
            </a:r>
            <a:r>
              <a:rPr lang="sah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 животные в Арктике?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99" y="2333745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2184" y="3826224"/>
            <a:ext cx="7465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750"/>
              </a:spcAft>
            </a:pPr>
            <a:r>
              <a:rPr lang="sah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Чем занимаются люди в Арктике?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8155" y="4946073"/>
            <a:ext cx="752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Рыболовство, охота, научные работы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72" y="350829"/>
            <a:ext cx="2522316" cy="2522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3975160"/>
            <a:ext cx="2843646" cy="28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366</Words>
  <Application>Microsoft Office PowerPoint</Application>
  <PresentationFormat>Широкоэкранный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 Ivanovich</dc:creator>
  <cp:lastModifiedBy>Egor Ivanovich</cp:lastModifiedBy>
  <cp:revision>17</cp:revision>
  <dcterms:created xsi:type="dcterms:W3CDTF">2022-11-12T07:06:24Z</dcterms:created>
  <dcterms:modified xsi:type="dcterms:W3CDTF">2022-11-16T09:44:36Z</dcterms:modified>
</cp:coreProperties>
</file>