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0" r:id="rId5"/>
    <p:sldId id="258" r:id="rId6"/>
    <p:sldId id="259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25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Крылова Виктория Викторовна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категории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Орто-дойдунская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им.В.Д.Лебедева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(дошкольный уровень)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маша лэпбук\IMG20211118184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1"/>
            <a:ext cx="7272808" cy="505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Администратор\Рабочий стол\маша лэпбук\IMG20211118184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59632" y="1268760"/>
            <a:ext cx="6645110" cy="498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маша лэпбук\IMG20211118184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3764790" cy="282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Администратор\Рабочий стол\маша лэпбук\IMG20211118184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466184" cy="259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маша лэпбук\IMG20211118185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807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маша лэпбук\IMG20211118185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980728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Администратор\Рабочий стол\маша лэпбук\IMG20211118185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822843" cy="3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Раскраска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маша лэпбук\IMG20211118185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25961" y="1935163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Разрезанные картинки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маша лэпбук\IMG20211118185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3748" y="845331"/>
            <a:ext cx="4968553" cy="705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маша лэпбук\IMG20211118185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90501">
            <a:off x="939303" y="190656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Администратор\Рабочий стол\маша лэпбук\IMG2021111819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51031" y="2285873"/>
            <a:ext cx="297033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маша лэпбук\IMG2021111819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215059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Администратор\Рабочий стол\маша лэпбук\IMG2021111819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72607" y="1008113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Администратор\Рабочий стол\маша лэпбук\IMG2021111819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436864" cy="3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Documents and Settings\Администратор\Рабочий стол\маша лэпбук\IMG2021111819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88144" y="3000890"/>
            <a:ext cx="3000712" cy="400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вика лэпбук\IMG20211118162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48690"/>
            <a:ext cx="7344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понимании детей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яркая,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«загадочная»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книжка, хранящая в себе множество секретов и тайн, которую хочется рассматривать и изучать, возвращаться вновь и вновь к её содержимому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 - хорошая форма, позволяющая привлечь родителей к совместному сотрудничеству включения в образовательный процесс.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отвечает требованиям ФГОС ДО к предметно-развивающей среде и обеспечивает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возможность учитывать индивидуальные способности детей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(задания разной сложности)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разнообразие игровых заданий;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интегрирование разных видов детской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(речевую, познавательную, игровую)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возможность структурировать сложную информацию; • возможность разнообразить самую скучную тему;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научить простому способу запоминания;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объединить группу детей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(всю семью)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увлекательного и полезного занятия;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компактное хранение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(большое количество разных игр и заданий в одной папке)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• вариативность использования заданий;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возможность добавлять новые задания 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«кармашки»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вика лэпбук\IMG20211118162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вика лэпбук\IMG20211118162417.jpg"/>
          <p:cNvPicPr>
            <a:picLocks noChangeAspect="1" noChangeArrowheads="1"/>
          </p:cNvPicPr>
          <p:nvPr/>
        </p:nvPicPr>
        <p:blipFill>
          <a:blip r:embed="rId2" cstate="print"/>
          <a:srcRect t="13224" r="11840"/>
          <a:stretch>
            <a:fillRect/>
          </a:stretch>
        </p:blipFill>
        <p:spPr bwMode="auto">
          <a:xfrm>
            <a:off x="539552" y="836712"/>
            <a:ext cx="3600400" cy="4725144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вика лэпбук\IMG20211118162423.jpg"/>
          <p:cNvPicPr>
            <a:picLocks noChangeAspect="1" noChangeArrowheads="1"/>
          </p:cNvPicPr>
          <p:nvPr/>
        </p:nvPicPr>
        <p:blipFill>
          <a:blip r:embed="rId3" cstate="print"/>
          <a:srcRect t="9111"/>
          <a:stretch>
            <a:fillRect/>
          </a:stretch>
        </p:blipFill>
        <p:spPr bwMode="auto">
          <a:xfrm>
            <a:off x="5148064" y="188640"/>
            <a:ext cx="2843808" cy="3446283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вика лэпбук\IMG20211118162432.jpg"/>
          <p:cNvPicPr>
            <a:picLocks noChangeAspect="1" noChangeArrowheads="1"/>
          </p:cNvPicPr>
          <p:nvPr/>
        </p:nvPicPr>
        <p:blipFill>
          <a:blip r:embed="rId4" cstate="print"/>
          <a:srcRect t="8568"/>
          <a:stretch>
            <a:fillRect/>
          </a:stretch>
        </p:blipFill>
        <p:spPr bwMode="auto">
          <a:xfrm>
            <a:off x="4572000" y="3789040"/>
            <a:ext cx="4056353" cy="278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вика лэпбук\IMG20211118162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вика лэпбук\IMG2021111816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вика лэпбук\IMG20211118163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Рожина Мария Васильевна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 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Орто-дойдунская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им.В.Д.Лебедева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(дошкольный уровень)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маша лэпбук\IMG20211118183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46863" y="541570"/>
            <a:ext cx="4363145" cy="581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9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Крылова Виктория Викторовна воспитатель 1 категории  МБОУ «Орто-дойдунская средняя общеобразовательная школа им.В.Д.Лебедева» (дошкольный уровень)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Раскраска</vt:lpstr>
      <vt:lpstr>Разрезанные картинки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2021-11-18T10:02:14Z</dcterms:modified>
</cp:coreProperties>
</file>