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7" r:id="rId6"/>
    <p:sldId id="257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52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2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46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23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67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4692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90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59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757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342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48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1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72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74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42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99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04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54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81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632D-8C24-4194-B7BC-D0C11EAC576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B31C-D9DA-4E7F-88A3-B22607EB1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061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2288" y="1852173"/>
            <a:ext cx="9448800" cy="1825096"/>
          </a:xfrm>
        </p:spPr>
        <p:txBody>
          <a:bodyPr/>
          <a:lstStyle/>
          <a:p>
            <a:r>
              <a:rPr lang="ru-RU" dirty="0" smtClean="0"/>
              <a:t>«МЫ НАЧИНАЕМ КВН»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8176" y="5125721"/>
            <a:ext cx="9448800" cy="1732279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Учителя начальных классов </a:t>
            </a:r>
            <a:r>
              <a:rPr lang="ru-RU" dirty="0" err="1" smtClean="0"/>
              <a:t>Кюкяйской</a:t>
            </a:r>
            <a:r>
              <a:rPr lang="ru-RU" dirty="0" smtClean="0"/>
              <a:t> СОШ </a:t>
            </a:r>
          </a:p>
          <a:p>
            <a:pPr algn="r"/>
            <a:r>
              <a:rPr lang="ru-RU" dirty="0" smtClean="0"/>
              <a:t>СПИРИДОНОВА ВАРВАРА АВДЕЕВНА,</a:t>
            </a:r>
            <a:endParaRPr lang="ru-RU" dirty="0" smtClean="0"/>
          </a:p>
          <a:p>
            <a:pPr algn="r"/>
            <a:r>
              <a:rPr lang="ru-RU" dirty="0" smtClean="0"/>
              <a:t>ГОТОВЦЕВА </a:t>
            </a:r>
            <a:r>
              <a:rPr lang="ru-RU" dirty="0" smtClean="0"/>
              <a:t> </a:t>
            </a:r>
            <a:r>
              <a:rPr lang="ru-RU" dirty="0" smtClean="0"/>
              <a:t>САХАЯНА МИХАЙЛОВНА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КВН - Мы начинаем КВН... - Гимн КВН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0495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78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Театральный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Следующий </a:t>
            </a:r>
            <a:r>
              <a:rPr lang="ru-RU" dirty="0"/>
              <a:t>конкурс театральный, </a:t>
            </a:r>
            <a:r>
              <a:rPr lang="ru-RU" dirty="0" smtClean="0"/>
              <a:t>принимать </a:t>
            </a:r>
            <a:r>
              <a:rPr lang="ru-RU" dirty="0"/>
              <a:t>участие в этом конкурсе будут по </a:t>
            </a:r>
            <a:r>
              <a:rPr lang="ru-RU" dirty="0" smtClean="0"/>
              <a:t>одному человеку </a:t>
            </a:r>
            <a:r>
              <a:rPr lang="ru-RU" dirty="0"/>
              <a:t>из каждой команды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58" y="3091807"/>
            <a:ext cx="4577042" cy="3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9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22514"/>
            <a:ext cx="10820400" cy="153488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МУЗЫКАЛЬНЫЙ КОНКУРС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Представьте, что вы животные, которые любят музыку, но не умеют говорить по-человечески. Исполните песню «В лесу родилась елочка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0635" y="2964064"/>
            <a:ext cx="5426848" cy="33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2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Чему мы научились сегодня?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6696"/>
          <a:stretch/>
        </p:blipFill>
        <p:spPr>
          <a:xfrm>
            <a:off x="3908316" y="2579662"/>
            <a:ext cx="5513002" cy="34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8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СЕБЯ ОЦЕНИТЕ?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057401"/>
            <a:ext cx="6479177" cy="41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5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6" y="2299063"/>
            <a:ext cx="10931434" cy="1541416"/>
          </a:xfrm>
        </p:spPr>
        <p:txBody>
          <a:bodyPr/>
          <a:lstStyle/>
          <a:p>
            <a:pPr algn="ctr"/>
            <a:r>
              <a:rPr lang="ru-RU" b="1" dirty="0" smtClean="0"/>
              <a:t>СПАСИБО ВСЕМ ЗА УРОК!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30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 Ребята, угадайте по первым буквам </a:t>
            </a:r>
            <a:r>
              <a:rPr lang="ru-RU" dirty="0" smtClean="0"/>
              <a:t>слово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725" y="2432918"/>
            <a:ext cx="1816765" cy="2267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483" y="2633827"/>
            <a:ext cx="1865538" cy="1865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839" y="2611285"/>
            <a:ext cx="1969179" cy="18655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5151" y="2562601"/>
            <a:ext cx="562382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КВН</a:t>
            </a:r>
            <a:endParaRPr lang="ru-RU" sz="15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9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600891"/>
            <a:ext cx="5320937" cy="542110"/>
          </a:xfrm>
        </p:spPr>
        <p:txBody>
          <a:bodyPr>
            <a:noAutofit/>
          </a:bodyPr>
          <a:lstStyle/>
          <a:p>
            <a:r>
              <a:rPr lang="ru-RU" sz="3600" dirty="0"/>
              <a:t>что </a:t>
            </a:r>
            <a:r>
              <a:rPr lang="ru-RU" sz="3600" dirty="0" smtClean="0"/>
              <a:t>такое КВН?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944" y="1767840"/>
            <a:ext cx="1898904" cy="26456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РФ – </a:t>
            </a:r>
          </a:p>
          <a:p>
            <a:pPr marL="0" indent="0">
              <a:buNone/>
            </a:pPr>
            <a:r>
              <a:rPr lang="ru-RU" sz="3200" dirty="0" smtClean="0"/>
              <a:t>США –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КВН - 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18176" y="4401312"/>
            <a:ext cx="1572768" cy="151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88992" y="1694689"/>
            <a:ext cx="6129528" cy="1768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Российская Федерация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Соединенные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штаты Америки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2690" y="5035096"/>
            <a:ext cx="9875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Аббревиатура – сокращенное написание слова или группы слов</a:t>
            </a:r>
            <a:endParaRPr lang="ru-RU" sz="3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51450" y="3765832"/>
            <a:ext cx="6129528" cy="83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Клуб веселых и находчивых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9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789" y="794353"/>
            <a:ext cx="10520597" cy="1293028"/>
          </a:xfrm>
        </p:spPr>
        <p:txBody>
          <a:bodyPr/>
          <a:lstStyle/>
          <a:p>
            <a:r>
              <a:rPr lang="ru-RU" dirty="0" smtClean="0"/>
              <a:t>Для чего нам  нужна игра КВН?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для развития чувства юмора;</a:t>
            </a:r>
          </a:p>
          <a:p>
            <a:r>
              <a:rPr lang="ru-RU" sz="3600" dirty="0" smtClean="0"/>
              <a:t>быть позитивными и веселыми;</a:t>
            </a:r>
          </a:p>
          <a:p>
            <a:r>
              <a:rPr lang="ru-RU" sz="3600" dirty="0" smtClean="0"/>
              <a:t>быть дружелюбными;</a:t>
            </a:r>
          </a:p>
          <a:p>
            <a:r>
              <a:rPr lang="ru-RU" sz="3600" dirty="0" smtClean="0"/>
              <a:t>быть уверенными.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4387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Для и игры в КВН нужно разделится на команды;</a:t>
            </a:r>
          </a:p>
          <a:p>
            <a:r>
              <a:rPr lang="ru-RU" sz="3600" dirty="0" smtClean="0"/>
              <a:t>Выбрать капитана;</a:t>
            </a:r>
          </a:p>
          <a:p>
            <a:r>
              <a:rPr lang="ru-RU" sz="3600" dirty="0" smtClean="0"/>
              <a:t>Придумать девиз.</a:t>
            </a:r>
          </a:p>
          <a:p>
            <a:pPr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5907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 в группе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125" y="1743733"/>
            <a:ext cx="5966006" cy="44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5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Эмоциональный Конкурс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Проверим как качественно  вы можете вы выражать эмоции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372" y="3147916"/>
            <a:ext cx="4606154" cy="307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0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6037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Конкурс </a:t>
            </a:r>
            <a:r>
              <a:rPr lang="ru-RU" dirty="0" smtClean="0"/>
              <a:t>капитанов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Каждый капитан команды </a:t>
            </a:r>
            <a:r>
              <a:rPr lang="ru-RU" dirty="0"/>
              <a:t>готовит заранее </a:t>
            </a:r>
            <a:r>
              <a:rPr lang="ru-RU" dirty="0" smtClean="0"/>
              <a:t>ответ и задает вопрос другому капитану.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49" y="2983179"/>
            <a:ext cx="5294811" cy="29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7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ФИЗМИНУТКА: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 каждой команды есть своя отбивка.</a:t>
            </a:r>
          </a:p>
          <a:p>
            <a:pPr marL="0" indent="0">
              <a:buNone/>
            </a:pPr>
            <a:r>
              <a:rPr lang="ru-RU" dirty="0" smtClean="0"/>
              <a:t>Какой самый модный известный танец вы знаете?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35" y="3198861"/>
            <a:ext cx="5199529" cy="29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5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277</TotalTime>
  <Words>199</Words>
  <Application>Microsoft Office PowerPoint</Application>
  <PresentationFormat>Произвольный</PresentationFormat>
  <Paragraphs>43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След самолета</vt:lpstr>
      <vt:lpstr>«МЫ НАЧИНАЕМ КВН»</vt:lpstr>
      <vt:lpstr>- Ребята, угадайте по первым буквам слово</vt:lpstr>
      <vt:lpstr>что такое КВН?</vt:lpstr>
      <vt:lpstr>Для чего нам  нужна игра КВН?</vt:lpstr>
      <vt:lpstr>Слайд 5</vt:lpstr>
      <vt:lpstr>Правила игры в группе</vt:lpstr>
      <vt:lpstr>Эмоциональный Конкурс :</vt:lpstr>
      <vt:lpstr>Конкурс капитанов  </vt:lpstr>
      <vt:lpstr>ФИЗМИНУТКА:</vt:lpstr>
      <vt:lpstr>Конкурс Театральный</vt:lpstr>
      <vt:lpstr>МУЗЫКАЛЬНЫЙ КОНКУРС</vt:lpstr>
      <vt:lpstr>Чему мы научились сегодня?</vt:lpstr>
      <vt:lpstr>КАК ВЫ СЕБЯ ОЦЕНИТЕ?</vt:lpstr>
      <vt:lpstr>СПАСИБО ВСЕМ ЗА УРОК!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НАЧИНАЕМ КВН»</dc:title>
  <dc:creator>Сахаяна</dc:creator>
  <cp:lastModifiedBy>admin</cp:lastModifiedBy>
  <cp:revision>21</cp:revision>
  <dcterms:created xsi:type="dcterms:W3CDTF">2023-02-06T12:53:11Z</dcterms:created>
  <dcterms:modified xsi:type="dcterms:W3CDTF">2023-02-15T13:31:46Z</dcterms:modified>
</cp:coreProperties>
</file>