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6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8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7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2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4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5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0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F3E6B4-A3AA-4EA6-BA2E-B95A972F9F2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8D2F67-B89F-4D53-A6DF-BE8265D0423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0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72" y="722812"/>
            <a:ext cx="9714410" cy="324829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Мастер-класс </a:t>
            </a:r>
            <a:br>
              <a:rPr lang="ru-RU" sz="6000" dirty="0" smtClean="0"/>
            </a:br>
            <a:r>
              <a:rPr lang="ru-RU" sz="6000" dirty="0"/>
              <a:t> </a:t>
            </a:r>
            <a:r>
              <a:rPr lang="ru-RU" sz="6000" dirty="0" smtClean="0"/>
              <a:t>«Подарок маме. Сумочка-сердечко»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9382" y="4386290"/>
            <a:ext cx="10058400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Выполнила: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МДОУ ЦРР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«Классика»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республика Саха (Якутия)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Нерюнгри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Истомина Анжелика Петровна</a:t>
            </a:r>
            <a:r>
              <a:rPr lang="ru-RU" sz="500" dirty="0" smtClean="0"/>
              <a:t>.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28651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>
          <a:xfrm>
            <a:off x="6501466" y="689425"/>
            <a:ext cx="4654214" cy="52287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89426"/>
            <a:ext cx="3921578" cy="5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223" y="1845734"/>
            <a:ext cx="9911496" cy="402336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Одним из самых нежных и светлых праздников в году является праздник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8 марта</a:t>
            </a:r>
            <a:r>
              <a:rPr lang="ru-RU" sz="2400" i="1" dirty="0" smtClean="0"/>
              <a:t>.  В этот день ребята поздравляют своих мам, бабушек, сестер и подруг, говорят им комплименты</a:t>
            </a:r>
            <a:r>
              <a:rPr lang="ru-RU" sz="2400" i="1" dirty="0" smtClean="0"/>
              <a:t>, дарят цветы и подарки. Но как быть ребенку, если очень хочется сделать подарок своими руками, а помочь в этом, кроме мамы и бабушки, некому? На выручку приходит воспитатель в детском </a:t>
            </a:r>
            <a:r>
              <a:rPr lang="ru-RU" sz="2400" i="1" dirty="0"/>
              <a:t>саду. Выразить свою любовь к маме ребенок может, подарив ей поделку в виде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сумочки-сердечко</a:t>
            </a:r>
            <a:r>
              <a:rPr lang="ru-RU" sz="2400" i="1" dirty="0"/>
              <a:t>. </a:t>
            </a:r>
            <a:r>
              <a:rPr lang="ru-RU" sz="2400" i="1" dirty="0" smtClean="0"/>
              <a:t>Конечно, для создания такого подарка потребуется усидчивость и терпение, но зато получится очень трогательно, удастся приятно удивить и порадовать маму.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167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65860"/>
            <a:ext cx="10058400" cy="51435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800" dirty="0" smtClean="0"/>
              <a:t>обучение детей конструированию поделок из бумаги.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адачи: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обучение различным приемам работы с бумагой;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развитие мелкой моторики пальцев, креативности, творческого воображения;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воспитание усидчивости, умения доводить работу до конца.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Оборудование и материалы: </a:t>
            </a:r>
            <a:r>
              <a:rPr lang="ru-RU" sz="2800" dirty="0" smtClean="0"/>
              <a:t>цветной картон и бумага, ножницы, карандаш, линейка, шаблон круга, клей, </a:t>
            </a:r>
            <a:r>
              <a:rPr lang="ru-RU" sz="2800" dirty="0" err="1" smtClean="0"/>
              <a:t>степлер</a:t>
            </a:r>
            <a:r>
              <a:rPr lang="ru-RU" sz="2800" dirty="0" smtClean="0"/>
              <a:t>, стразы-наклейки для украшения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4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49" y="194045"/>
            <a:ext cx="10058400" cy="753291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4614"/>
          <a:stretch/>
        </p:blipFill>
        <p:spPr>
          <a:xfrm>
            <a:off x="1166949" y="1929184"/>
            <a:ext cx="4937760" cy="4271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/>
          <a:stretch/>
        </p:blipFill>
        <p:spPr>
          <a:xfrm>
            <a:off x="6409508" y="1929184"/>
            <a:ext cx="5038971" cy="4214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6618" y="1012652"/>
            <a:ext cx="1010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Простым карандашом обводим по трафарету круг на листе цветного картона, вырезаем. Должно получится два одинаковых круга.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49" y="139337"/>
            <a:ext cx="10058400" cy="762000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27909" y="1040119"/>
            <a:ext cx="1010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Сгибаем сначала один круг, а затем другой. </a:t>
            </a:r>
            <a:r>
              <a:rPr lang="ru-RU" dirty="0"/>
              <a:t>Х</a:t>
            </a:r>
            <a:r>
              <a:rPr lang="ru-RU" dirty="0" smtClean="0"/>
              <a:t>орошо разглаживаем, вставляем один в другой. Простым карандашом закругляем верхний угол, создавая будущую форму сердца, вырезаем.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12753"/>
          <a:stretch/>
        </p:blipFill>
        <p:spPr>
          <a:xfrm rot="5400000">
            <a:off x="1455475" y="1919718"/>
            <a:ext cx="4262841" cy="4286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r="7361"/>
          <a:stretch/>
        </p:blipFill>
        <p:spPr>
          <a:xfrm rot="5400000">
            <a:off x="6765628" y="2137025"/>
            <a:ext cx="4208982" cy="3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49" y="191589"/>
            <a:ext cx="10058400" cy="735874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6949" y="1060787"/>
            <a:ext cx="1010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Соединяем получившиеся половинки, как на фото, затем склеиваем. Получилось основание нашей сумочки.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12554" b="7847"/>
          <a:stretch/>
        </p:blipFill>
        <p:spPr>
          <a:xfrm rot="5400000">
            <a:off x="1546018" y="1906954"/>
            <a:ext cx="4316200" cy="4452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r="16502" b="4909"/>
          <a:stretch/>
        </p:blipFill>
        <p:spPr>
          <a:xfrm rot="5400000">
            <a:off x="6824568" y="1992883"/>
            <a:ext cx="4324435" cy="42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49" y="191589"/>
            <a:ext cx="10058400" cy="735874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5177" y="851781"/>
            <a:ext cx="1010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Отрезаем две полоски шириной до 2 см, как на фото. Это ручки для нашей сумочки. Прикрепляем получившиеся полоски равномерно и симметрично сначала к одной стороне сумочки, затем к другой (для этого можно воспользоваться </a:t>
            </a:r>
            <a:r>
              <a:rPr lang="ru-RU" dirty="0" err="1" smtClean="0"/>
              <a:t>степлером</a:t>
            </a:r>
            <a:r>
              <a:rPr lang="ru-RU" dirty="0" smtClean="0"/>
              <a:t>, либо клеем).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2710"/>
          <a:stretch/>
        </p:blipFill>
        <p:spPr>
          <a:xfrm rot="5400000">
            <a:off x="122642" y="2305665"/>
            <a:ext cx="4358788" cy="3622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r="14666"/>
          <a:stretch/>
        </p:blipFill>
        <p:spPr>
          <a:xfrm rot="10800000">
            <a:off x="4350976" y="1935697"/>
            <a:ext cx="3733888" cy="4360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11825" r="11030" b="2837"/>
          <a:stretch/>
        </p:blipFill>
        <p:spPr>
          <a:xfrm rot="5400000">
            <a:off x="7888481" y="2369653"/>
            <a:ext cx="4339560" cy="34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49" y="191589"/>
            <a:ext cx="10058400" cy="735874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6949" y="1060787"/>
            <a:ext cx="1010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Украсим нашу сумочку цветочками. Для этого вырежем из белой бумаги детали разного размера, как на фото, соединим между собой и приклеим готовые цветочки к нашей сумочке.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9" b="14414"/>
          <a:stretch/>
        </p:blipFill>
        <p:spPr>
          <a:xfrm>
            <a:off x="393473" y="1840442"/>
            <a:ext cx="4633498" cy="4299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7603" b="8603"/>
          <a:stretch/>
        </p:blipFill>
        <p:spPr>
          <a:xfrm rot="5400000">
            <a:off x="7962760" y="2276064"/>
            <a:ext cx="4299103" cy="3427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3332" r="10952" b="16445"/>
          <a:stretch/>
        </p:blipFill>
        <p:spPr>
          <a:xfrm rot="5400000">
            <a:off x="4505981" y="2475724"/>
            <a:ext cx="4299101" cy="30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49" y="191589"/>
            <a:ext cx="10058400" cy="735874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6949" y="1060787"/>
            <a:ext cx="1010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. А теперь добавим нашей сумочке сияния с помощью страз-наклеек. Клеим их, как на фото. </a:t>
            </a:r>
            <a:br>
              <a:rPr lang="ru-RU" dirty="0" smtClean="0"/>
            </a:br>
            <a:r>
              <a:rPr lang="ru-RU" dirty="0" smtClean="0"/>
              <a:t>Наша сумочка-сердечко готова!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r="1940"/>
          <a:stretch/>
        </p:blipFill>
        <p:spPr>
          <a:xfrm rot="5400000">
            <a:off x="1355964" y="2193375"/>
            <a:ext cx="4441170" cy="3680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6069" r="4811" b="3714"/>
          <a:stretch/>
        </p:blipFill>
        <p:spPr>
          <a:xfrm rot="5400000">
            <a:off x="6339875" y="2229736"/>
            <a:ext cx="4441169" cy="36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356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Ретро</vt:lpstr>
      <vt:lpstr>Мастер-класс   «Подарок маме. Сумочка-сердечко»</vt:lpstr>
      <vt:lpstr>Презентация PowerPoint</vt:lpstr>
      <vt:lpstr>Презентация PowerPoint</vt:lpstr>
      <vt:lpstr>Ход работы</vt:lpstr>
      <vt:lpstr>Ход работы</vt:lpstr>
      <vt:lpstr>Ход работы</vt:lpstr>
      <vt:lpstr>Ход работы</vt:lpstr>
      <vt:lpstr>Ход работы</vt:lpstr>
      <vt:lpstr>Ход работы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маме</dc:title>
  <dc:creator>1</dc:creator>
  <cp:lastModifiedBy>1</cp:lastModifiedBy>
  <cp:revision>13</cp:revision>
  <dcterms:created xsi:type="dcterms:W3CDTF">2023-02-25T10:31:24Z</dcterms:created>
  <dcterms:modified xsi:type="dcterms:W3CDTF">2023-03-01T14:02:30Z</dcterms:modified>
</cp:coreProperties>
</file>