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8" r:id="rId9"/>
    <p:sldId id="259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F244-9951-4118-8CE5-71DD79C738F4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535E-9540-4857-B6E5-CFF98B4572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F244-9951-4118-8CE5-71DD79C738F4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535E-9540-4857-B6E5-CFF98B4572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F244-9951-4118-8CE5-71DD79C738F4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535E-9540-4857-B6E5-CFF98B4572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F244-9951-4118-8CE5-71DD79C738F4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535E-9540-4857-B6E5-CFF98B4572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F244-9951-4118-8CE5-71DD79C738F4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535E-9540-4857-B6E5-CFF98B4572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F244-9951-4118-8CE5-71DD79C738F4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535E-9540-4857-B6E5-CFF98B4572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F244-9951-4118-8CE5-71DD79C738F4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535E-9540-4857-B6E5-CFF98B4572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F244-9951-4118-8CE5-71DD79C738F4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535E-9540-4857-B6E5-CFF98B4572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F244-9951-4118-8CE5-71DD79C738F4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535E-9540-4857-B6E5-CFF98B4572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F244-9951-4118-8CE5-71DD79C738F4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535E-9540-4857-B6E5-CFF98B4572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F244-9951-4118-8CE5-71DD79C738F4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535E-9540-4857-B6E5-CFF98B457225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6F19F244-9951-4118-8CE5-71DD79C738F4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6CE2535E-9540-4857-B6E5-CFF98B457225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5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5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5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3240359"/>
          </a:xfrm>
        </p:spPr>
        <p:txBody>
          <a:bodyPr>
            <a:normAutofit/>
          </a:bodyPr>
          <a:lstStyle/>
          <a:p>
            <a:r>
              <a:rPr lang="sah-RU" sz="6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Саҥа</a:t>
            </a:r>
            <a:r>
              <a:rPr lang="sah-RU" sz="6000" dirty="0"/>
              <a:t> </a:t>
            </a:r>
            <a:r>
              <a:rPr lang="sah-RU" sz="6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аллайыы</a:t>
            </a:r>
            <a:endParaRPr lang="ru-RU" sz="6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199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sz="4000">
                <a:solidFill>
                  <a:schemeClr val="accent2">
                    <a:lumMod val="50000"/>
                  </a:schemeClr>
                </a:solidFill>
              </a:rPr>
              <a:t>Соруйуу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sah-RU" sz="4000" b="1" dirty="0">
                <a:solidFill>
                  <a:schemeClr val="accent2">
                    <a:lumMod val="50000"/>
                  </a:schemeClr>
                </a:solidFill>
              </a:rPr>
              <a:t>Чэ</a:t>
            </a:r>
            <a:r>
              <a:rPr lang="sah-RU" sz="4000" dirty="0">
                <a:solidFill>
                  <a:schemeClr val="accent2">
                    <a:lumMod val="50000"/>
                  </a:schemeClr>
                </a:solidFill>
              </a:rPr>
              <a:t>, толорон ис!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8" t="10175" r="35850" b="76057"/>
          <a:stretch/>
        </p:blipFill>
        <p:spPr bwMode="auto">
          <a:xfrm>
            <a:off x="5076056" y="1844824"/>
            <a:ext cx="2808312" cy="39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411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85000"/>
            </a:schemeClr>
          </a:solidFill>
        </p:spPr>
        <p:txBody>
          <a:bodyPr/>
          <a:lstStyle/>
          <a:p>
            <a:pPr algn="ctr"/>
            <a:r>
              <a:rPr lang="sah-RU" dirty="0">
                <a:solidFill>
                  <a:srgbClr val="0070C0"/>
                </a:solidFill>
              </a:rPr>
              <a:t>Биир саҥа аллайыы араас суолталаах буолуон сөп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812927"/>
            <a:ext cx="3437111" cy="576262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pPr algn="ctr"/>
            <a:r>
              <a:rPr lang="sah-RU" sz="4000" i="1" dirty="0">
                <a:solidFill>
                  <a:srgbClr val="FF0000"/>
                </a:solidFill>
              </a:rPr>
              <a:t>Үөрүү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sah-RU" sz="4000" b="1" i="1" dirty="0">
                <a:solidFill>
                  <a:schemeClr val="accent2">
                    <a:lumMod val="50000"/>
                  </a:schemeClr>
                </a:solidFill>
              </a:rPr>
              <a:t>Оо</a:t>
            </a:r>
            <a:r>
              <a:rPr lang="sah-RU" sz="4000" i="1" dirty="0">
                <a:solidFill>
                  <a:schemeClr val="accent2">
                    <a:lumMod val="50000"/>
                  </a:schemeClr>
                </a:solidFill>
              </a:rPr>
              <a:t>, тугун үчүгэйэй!</a:t>
            </a:r>
            <a:endParaRPr lang="ru-RU" sz="4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812927"/>
            <a:ext cx="3490546" cy="576262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r>
              <a:rPr lang="sah-RU" sz="4000" i="1" dirty="0">
                <a:solidFill>
                  <a:srgbClr val="FF0000"/>
                </a:solidFill>
              </a:rPr>
              <a:t>Абаккарыы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sah-RU" sz="4000" b="1" i="1" dirty="0">
                <a:solidFill>
                  <a:schemeClr val="accent2">
                    <a:lumMod val="50000"/>
                  </a:schemeClr>
                </a:solidFill>
              </a:rPr>
              <a:t>Оо</a:t>
            </a:r>
            <a:r>
              <a:rPr lang="sah-RU" sz="4000" i="1" dirty="0">
                <a:solidFill>
                  <a:schemeClr val="accent2">
                    <a:lumMod val="50000"/>
                  </a:schemeClr>
                </a:solidFill>
              </a:rPr>
              <a:t>, тугун кыһыытай!</a:t>
            </a:r>
            <a:endParaRPr lang="ru-RU" sz="40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25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620688"/>
            <a:ext cx="3437111" cy="1768501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sah-RU" sz="4000" i="1" dirty="0">
                <a:solidFill>
                  <a:srgbClr val="FF0000"/>
                </a:solidFill>
              </a:rPr>
              <a:t>Ыарыы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ah-RU" sz="4000" b="1" i="1" dirty="0">
                <a:solidFill>
                  <a:schemeClr val="accent2">
                    <a:lumMod val="50000"/>
                  </a:schemeClr>
                </a:solidFill>
              </a:rPr>
              <a:t>Оо</a:t>
            </a:r>
            <a:r>
              <a:rPr lang="sah-RU" sz="4000" i="1" dirty="0">
                <a:solidFill>
                  <a:schemeClr val="accent2">
                    <a:lumMod val="50000"/>
                  </a:schemeClr>
                </a:solidFill>
              </a:rPr>
              <a:t>, айака!</a:t>
            </a:r>
            <a:endParaRPr lang="ru-RU" sz="4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620688"/>
            <a:ext cx="3418538" cy="1768501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sah-RU" sz="4000" i="1" dirty="0">
                <a:solidFill>
                  <a:srgbClr val="FF0000"/>
                </a:solidFill>
              </a:rPr>
              <a:t>Куттаныы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sah-RU" sz="4000" b="1" i="1" dirty="0">
                <a:solidFill>
                  <a:schemeClr val="accent2">
                    <a:lumMod val="50000"/>
                  </a:schemeClr>
                </a:solidFill>
              </a:rPr>
              <a:t>Оо</a:t>
            </a:r>
            <a:r>
              <a:rPr lang="sah-RU" sz="4000" i="1" dirty="0">
                <a:solidFill>
                  <a:schemeClr val="accent2">
                    <a:lumMod val="50000"/>
                  </a:schemeClr>
                </a:solidFill>
              </a:rPr>
              <a:t>, иэдээн да эбит!</a:t>
            </a:r>
            <a:endParaRPr lang="ru-RU" sz="40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00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332656"/>
            <a:ext cx="7123080" cy="1440160"/>
          </a:xfrm>
          <a:solidFill>
            <a:srgbClr val="FFFF00"/>
          </a:solidFill>
        </p:spPr>
        <p:txBody>
          <a:bodyPr/>
          <a:lstStyle/>
          <a:p>
            <a:pPr algn="just"/>
            <a:r>
              <a:rPr lang="sah-RU" dirty="0">
                <a:solidFill>
                  <a:srgbClr val="00B050"/>
                </a:solidFill>
              </a:rPr>
              <a:t>Саҥа аллайыы кэнниттэн соппутуой эбэтэр күүһүрдүү бэлиэтэ турар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sah-RU" sz="4000" dirty="0">
                <a:solidFill>
                  <a:srgbClr val="00B050"/>
                </a:solidFill>
              </a:rPr>
              <a:t>Чэ</a:t>
            </a:r>
            <a:r>
              <a:rPr lang="sah-RU" sz="4000" b="1" dirty="0">
                <a:solidFill>
                  <a:srgbClr val="FF0000"/>
                </a:solidFill>
              </a:rPr>
              <a:t>,</a:t>
            </a:r>
            <a:r>
              <a:rPr lang="sah-RU" sz="4000" b="1" dirty="0">
                <a:solidFill>
                  <a:srgbClr val="00B050"/>
                </a:solidFill>
              </a:rPr>
              <a:t> </a:t>
            </a:r>
            <a:r>
              <a:rPr lang="sah-RU" sz="4000" dirty="0">
                <a:solidFill>
                  <a:srgbClr val="00B050"/>
                </a:solidFill>
              </a:rPr>
              <a:t>кытаат!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sah-RU" sz="4000" dirty="0">
                <a:solidFill>
                  <a:srgbClr val="00B050"/>
                </a:solidFill>
              </a:rPr>
              <a:t>Чэ</a:t>
            </a:r>
            <a:r>
              <a:rPr lang="sah-RU" sz="4000" b="1" dirty="0">
                <a:solidFill>
                  <a:srgbClr val="FF0000"/>
                </a:solidFill>
              </a:rPr>
              <a:t>!</a:t>
            </a:r>
            <a:r>
              <a:rPr lang="sah-RU" sz="4000" dirty="0">
                <a:solidFill>
                  <a:srgbClr val="00B050"/>
                </a:solidFill>
              </a:rPr>
              <a:t> Хамсаамахтаан ис!</a:t>
            </a:r>
            <a:endParaRPr lang="ru-RU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66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sah-RU" dirty="0"/>
              <a:t>Холбуу саҥа аллайыыга дэпиис суруллар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sah-RU" sz="4000" dirty="0"/>
              <a:t>Чэ</a:t>
            </a:r>
            <a:r>
              <a:rPr lang="sah-RU" sz="4000" b="1" dirty="0">
                <a:solidFill>
                  <a:srgbClr val="FF0000"/>
                </a:solidFill>
              </a:rPr>
              <a:t>-</a:t>
            </a:r>
            <a:r>
              <a:rPr lang="sah-RU" sz="4000" dirty="0"/>
              <a:t>чэ, ол-бу буолума.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21706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144016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sah-RU" sz="2800" dirty="0">
                <a:solidFill>
                  <a:schemeClr val="accent6"/>
                </a:solidFill>
              </a:rPr>
              <a:t>Дьиэ сүөһүлэрин, кыылларын ыҥырар, үүрэр, тохтотор тыллар саҥа аллайыы буолаллар</a:t>
            </a:r>
            <a:endParaRPr lang="ru-RU" sz="2800" dirty="0">
              <a:solidFill>
                <a:schemeClr val="accent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812927"/>
            <a:ext cx="3509119" cy="57626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sah-RU" b="1" dirty="0">
                <a:solidFill>
                  <a:srgbClr val="FF0000"/>
                </a:solidFill>
              </a:rPr>
              <a:t>Һай!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812927"/>
            <a:ext cx="3490546" cy="57626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sah-RU" b="1" dirty="0">
                <a:solidFill>
                  <a:srgbClr val="FF0000"/>
                </a:solidFill>
              </a:rPr>
              <a:t>Һат!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6" r="58038" b="54775"/>
          <a:stretch/>
        </p:blipFill>
        <p:spPr bwMode="auto">
          <a:xfrm>
            <a:off x="1043608" y="2992438"/>
            <a:ext cx="3240360" cy="22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8" t="49439" b="32915"/>
          <a:stretch/>
        </p:blipFill>
        <p:spPr bwMode="auto">
          <a:xfrm>
            <a:off x="4932040" y="2996952"/>
            <a:ext cx="295232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088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620689"/>
            <a:ext cx="3509119" cy="1656184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pPr algn="ctr"/>
            <a:r>
              <a:rPr lang="sah-RU" b="1" dirty="0">
                <a:solidFill>
                  <a:srgbClr val="FF0000"/>
                </a:solidFill>
              </a:rPr>
              <a:t>Кыс-кыс!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620688"/>
            <a:ext cx="3490546" cy="1696493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pPr algn="ctr"/>
            <a:r>
              <a:rPr lang="sah-RU" b="1" dirty="0">
                <a:solidFill>
                  <a:srgbClr val="FF0000"/>
                </a:solidFill>
              </a:rPr>
              <a:t>Чот!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77" r="73533" b="32807"/>
          <a:stretch/>
        </p:blipFill>
        <p:spPr bwMode="auto">
          <a:xfrm>
            <a:off x="1403648" y="2612314"/>
            <a:ext cx="2376264" cy="31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7" t="30090" b="56477"/>
          <a:stretch/>
        </p:blipFill>
        <p:spPr bwMode="auto">
          <a:xfrm>
            <a:off x="5076056" y="2636912"/>
            <a:ext cx="252028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873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6"/>
            <a:ext cx="7125113" cy="1872208"/>
          </a:xfrm>
          <a:solidFill>
            <a:srgbClr val="FFC000"/>
          </a:solidFill>
        </p:spPr>
        <p:txBody>
          <a:bodyPr/>
          <a:lstStyle/>
          <a:p>
            <a:pPr algn="just"/>
            <a:r>
              <a:rPr lang="sah-RU" dirty="0"/>
              <a:t>Саҥа аллайыы саҥарааччы тулалыыр эйгэ дьайыытыгар тута хардата буолар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734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sah-RU" b="1" dirty="0">
                <a:solidFill>
                  <a:srgbClr val="FF0000"/>
                </a:solidFill>
              </a:rPr>
              <a:t>холобур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sah-RU" dirty="0">
                <a:solidFill>
                  <a:schemeClr val="accent5">
                    <a:lumMod val="75000"/>
                  </a:schemeClr>
                </a:solidFill>
              </a:rPr>
              <a:t>Сөҕүү,астыныы, дуоһуйуу</a:t>
            </a:r>
          </a:p>
          <a:p>
            <a:r>
              <a:rPr lang="sah-RU" dirty="0">
                <a:solidFill>
                  <a:schemeClr val="accent5">
                    <a:lumMod val="75000"/>
                  </a:schemeClr>
                </a:solidFill>
              </a:rPr>
              <a:t>Дьиктиргээһин, мунаарыы</a:t>
            </a:r>
          </a:p>
          <a:p>
            <a:r>
              <a:rPr lang="sah-RU" dirty="0">
                <a:solidFill>
                  <a:schemeClr val="accent5">
                    <a:lumMod val="75000"/>
                  </a:schemeClr>
                </a:solidFill>
              </a:rPr>
              <a:t>Уолуйуу, куттаныы, сэрэхэдийии</a:t>
            </a:r>
          </a:p>
          <a:p>
            <a:r>
              <a:rPr lang="sah-RU" dirty="0">
                <a:solidFill>
                  <a:schemeClr val="accent5">
                    <a:lumMod val="75000"/>
                  </a:schemeClr>
                </a:solidFill>
              </a:rPr>
              <a:t>Абарыы, кыыһырыы, кыйаханыы</a:t>
            </a:r>
          </a:p>
          <a:p>
            <a:r>
              <a:rPr lang="sah-RU" dirty="0">
                <a:solidFill>
                  <a:schemeClr val="accent5">
                    <a:lumMod val="75000"/>
                  </a:schemeClr>
                </a:solidFill>
              </a:rPr>
              <a:t>Кэлэйии,сиргэнии, астыммат буолуу</a:t>
            </a:r>
          </a:p>
          <a:p>
            <a:r>
              <a:rPr lang="sah-RU" dirty="0">
                <a:solidFill>
                  <a:schemeClr val="accent5">
                    <a:lumMod val="75000"/>
                  </a:schemeClr>
                </a:solidFill>
              </a:rPr>
              <a:t>Ыалдьыы, сылайыы эчэйии</a:t>
            </a:r>
          </a:p>
          <a:p>
            <a:r>
              <a:rPr lang="sah-RU" dirty="0">
                <a:solidFill>
                  <a:schemeClr val="accent5">
                    <a:lumMod val="75000"/>
                  </a:schemeClr>
                </a:solidFill>
              </a:rPr>
              <a:t>Тоҥуу,буһуу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sah-RU" dirty="0">
                <a:solidFill>
                  <a:schemeClr val="accent5">
                    <a:lumMod val="75000"/>
                  </a:schemeClr>
                </a:solidFill>
              </a:rPr>
              <a:t>Уруй,ураа,бис,иэхэй</a:t>
            </a:r>
          </a:p>
          <a:p>
            <a:r>
              <a:rPr lang="sah-RU" dirty="0">
                <a:solidFill>
                  <a:schemeClr val="accent5">
                    <a:lumMod val="75000"/>
                  </a:schemeClr>
                </a:solidFill>
              </a:rPr>
              <a:t>Ноо, тыый, ок-сиэ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һэ,бай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ар-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дьаалы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ah-RU" dirty="0">
                <a:solidFill>
                  <a:schemeClr val="accent5">
                    <a:lumMod val="75000"/>
                  </a:schemeClr>
                </a:solidFill>
              </a:rPr>
              <a:t>Һуу,һаа, татат, тыый,уой, бабат, иэдээн</a:t>
            </a:r>
          </a:p>
          <a:p>
            <a:r>
              <a:rPr lang="sah-RU" dirty="0">
                <a:solidFill>
                  <a:schemeClr val="accent5">
                    <a:lumMod val="75000"/>
                  </a:schemeClr>
                </a:solidFill>
              </a:rPr>
              <a:t>Туй-сиэ, аар-татай, көр эрэ, чэ-эрэ</a:t>
            </a:r>
          </a:p>
          <a:p>
            <a:r>
              <a:rPr lang="sah-RU" dirty="0">
                <a:solidFill>
                  <a:schemeClr val="accent5">
                    <a:lumMod val="75000"/>
                  </a:schemeClr>
                </a:solidFill>
              </a:rPr>
              <a:t>Па, пахай, пыы</a:t>
            </a:r>
          </a:p>
          <a:p>
            <a:endParaRPr lang="sah-RU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ah-RU" dirty="0">
                <a:solidFill>
                  <a:schemeClr val="accent5">
                    <a:lumMod val="75000"/>
                  </a:schemeClr>
                </a:solidFill>
              </a:rPr>
              <a:t>Айа, аай-аайбын, абытай, айакка</a:t>
            </a:r>
          </a:p>
          <a:p>
            <a:r>
              <a:rPr lang="sah-RU" dirty="0">
                <a:solidFill>
                  <a:schemeClr val="accent5">
                    <a:lumMod val="75000"/>
                  </a:schemeClr>
                </a:solidFill>
              </a:rPr>
              <a:t>Абытай, ычча</a:t>
            </a:r>
          </a:p>
        </p:txBody>
      </p:sp>
    </p:spTree>
    <p:extLst>
      <p:ext uri="{BB962C8B-B14F-4D97-AF65-F5344CB8AC3E}">
        <p14:creationId xmlns:p14="http://schemas.microsoft.com/office/powerpoint/2010/main" val="3427768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/>
            <a:r>
              <a:rPr lang="sah-RU" dirty="0"/>
              <a:t>Эҕэрдэни эйэҕэс сыһыаны биллэрэр тыллар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8224" y="1812926"/>
            <a:ext cx="3132495" cy="751977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/>
            <a:r>
              <a:rPr lang="sah-RU" dirty="0"/>
              <a:t>Дорообо, дыраас-тый, бирибиэт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84078" y="1812926"/>
            <a:ext cx="3150476" cy="751977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sah-RU" dirty="0"/>
              <a:t>Бакаа, көрсүөххэ диэри, быраһаай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68" b="28963"/>
          <a:stretch/>
        </p:blipFill>
        <p:spPr bwMode="auto">
          <a:xfrm>
            <a:off x="1331640" y="2708920"/>
            <a:ext cx="316835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3" r="46702" b="65573"/>
          <a:stretch/>
        </p:blipFill>
        <p:spPr bwMode="auto">
          <a:xfrm>
            <a:off x="5530453" y="2708920"/>
            <a:ext cx="192186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32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3257332"/>
          </a:xfrm>
          <a:solidFill>
            <a:schemeClr val="accent2"/>
          </a:solidFill>
        </p:spPr>
        <p:txBody>
          <a:bodyPr/>
          <a:lstStyle/>
          <a:p>
            <a:r>
              <a:rPr lang="sah-RU" dirty="0"/>
              <a:t>Араас иэйиини, ис туругу биллэрэргэ туттуллар тыл </a:t>
            </a:r>
            <a:r>
              <a:rPr lang="sah-RU" b="1" dirty="0">
                <a:solidFill>
                  <a:srgbClr val="FF0000"/>
                </a:solidFill>
              </a:rPr>
              <a:t>саҥа аллайыы </a:t>
            </a:r>
            <a:r>
              <a:rPr lang="sah-RU" dirty="0"/>
              <a:t>диэн ааттанар.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78052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3905404"/>
          </a:xfrm>
          <a:solidFill>
            <a:srgbClr val="FFFF00"/>
          </a:solidFill>
        </p:spPr>
        <p:txBody>
          <a:bodyPr/>
          <a:lstStyle/>
          <a:p>
            <a:r>
              <a:rPr lang="sah-RU" dirty="0">
                <a:solidFill>
                  <a:srgbClr val="00B050"/>
                </a:solidFill>
              </a:rPr>
              <a:t>Саҥа аллайыы уларыйбат, ханнык да ыйытыыга эппиэттээбэт, этии чилиэнэ буолбат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3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sah-RU" sz="4000" dirty="0">
                <a:solidFill>
                  <a:srgbClr val="00B050"/>
                </a:solidFill>
              </a:rPr>
              <a:t>Үөрбүтү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sah-RU" sz="4000" b="1" dirty="0">
                <a:solidFill>
                  <a:srgbClr val="00B050"/>
                </a:solidFill>
              </a:rPr>
              <a:t>Оо,ураа</a:t>
            </a:r>
            <a:r>
              <a:rPr lang="sah-RU" sz="4000" dirty="0">
                <a:solidFill>
                  <a:srgbClr val="00B050"/>
                </a:solidFill>
              </a:rPr>
              <a:t>! Үчүгэй да үчүгэй!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9" t="7160" r="69650" b="47600"/>
          <a:stretch/>
        </p:blipFill>
        <p:spPr bwMode="auto">
          <a:xfrm>
            <a:off x="5138927" y="1844824"/>
            <a:ext cx="288036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731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pPr algn="ctr"/>
            <a:r>
              <a:rPr lang="sah-RU" dirty="0"/>
              <a:t>Сөҕүү-махтайыы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sah-RU" sz="4000" b="1" dirty="0"/>
              <a:t>Оо!</a:t>
            </a:r>
            <a:r>
              <a:rPr lang="sah-RU" sz="4000" dirty="0"/>
              <a:t> Улахан да күөл көһүннэ!</a:t>
            </a:r>
            <a:endParaRPr lang="ru-RU" sz="4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2" t="14464" r="43974" b="66125"/>
          <a:stretch/>
        </p:blipFill>
        <p:spPr bwMode="auto">
          <a:xfrm>
            <a:off x="4716016" y="2060848"/>
            <a:ext cx="345638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134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85000"/>
            </a:schemeClr>
          </a:solidFill>
        </p:spPr>
        <p:txBody>
          <a:bodyPr/>
          <a:lstStyle/>
          <a:p>
            <a:pPr algn="ctr"/>
            <a:r>
              <a:rPr lang="ru-RU" b="1">
                <a:solidFill>
                  <a:srgbClr val="0070C0"/>
                </a:solidFill>
              </a:rPr>
              <a:t>Куттаныы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sah-RU" sz="4000" b="1" dirty="0">
                <a:solidFill>
                  <a:srgbClr val="0070C0"/>
                </a:solidFill>
              </a:rPr>
              <a:t>Һуу</a:t>
            </a:r>
            <a:r>
              <a:rPr lang="sah-RU" sz="4000" dirty="0">
                <a:solidFill>
                  <a:srgbClr val="0070C0"/>
                </a:solidFill>
              </a:rPr>
              <a:t>! Бу тугуй?!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4" t="61185" r="69575" b="26853"/>
          <a:stretch/>
        </p:blipFill>
        <p:spPr bwMode="auto">
          <a:xfrm>
            <a:off x="5250730" y="1843852"/>
            <a:ext cx="2561630" cy="403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372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4000">
                <a:solidFill>
                  <a:srgbClr val="FF0000"/>
                </a:solidFill>
              </a:rPr>
              <a:t>Соһуйуу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ah-RU" sz="4000" b="1" dirty="0">
                <a:solidFill>
                  <a:srgbClr val="FF0000"/>
                </a:solidFill>
              </a:rPr>
              <a:t>Һуу</a:t>
            </a:r>
            <a:r>
              <a:rPr lang="sah-RU" sz="4000" dirty="0">
                <a:solidFill>
                  <a:srgbClr val="FF0000"/>
                </a:solidFill>
              </a:rPr>
              <a:t>! Соһуйдум даҕаны!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8" t="61185" r="54294" b="26853"/>
          <a:stretch/>
        </p:blipFill>
        <p:spPr bwMode="auto">
          <a:xfrm>
            <a:off x="5429838" y="1844824"/>
            <a:ext cx="259854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662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4400">
                <a:solidFill>
                  <a:schemeClr val="accent5">
                    <a:lumMod val="75000"/>
                  </a:schemeClr>
                </a:solidFill>
              </a:rPr>
              <a:t>Абарыы</a:t>
            </a:r>
            <a:endParaRPr lang="ru-RU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sah-RU" sz="4000" dirty="0">
                <a:solidFill>
                  <a:srgbClr val="C00000"/>
                </a:solidFill>
              </a:rPr>
              <a:t>Оо! </a:t>
            </a:r>
            <a:r>
              <a:rPr lang="sah-RU" sz="4000" b="1" dirty="0">
                <a:solidFill>
                  <a:srgbClr val="C00000"/>
                </a:solidFill>
              </a:rPr>
              <a:t>Абаккам</a:t>
            </a:r>
            <a:r>
              <a:rPr lang="sah-RU" sz="4000" dirty="0">
                <a:solidFill>
                  <a:srgbClr val="C00000"/>
                </a:solidFill>
              </a:rPr>
              <a:t> эбит!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94" r="51198" b="48521"/>
          <a:stretch/>
        </p:blipFill>
        <p:spPr bwMode="auto">
          <a:xfrm>
            <a:off x="4716015" y="2132856"/>
            <a:ext cx="347782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410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</a:schemeClr>
          </a:solidFill>
        </p:spPr>
        <p:txBody>
          <a:bodyPr/>
          <a:lstStyle/>
          <a:p>
            <a:pPr algn="ctr"/>
            <a:r>
              <a:rPr lang="ru-RU" sz="4000" b="1">
                <a:solidFill>
                  <a:srgbClr val="0070C0"/>
                </a:solidFill>
              </a:rPr>
              <a:t>Тоҥуу-буһуу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1844824"/>
            <a:ext cx="3922598" cy="4051301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sah-RU" sz="4000" b="1" dirty="0">
                <a:solidFill>
                  <a:srgbClr val="0070C0"/>
                </a:solidFill>
              </a:rPr>
              <a:t>Ычча</a:t>
            </a:r>
            <a:r>
              <a:rPr lang="sah-RU" sz="4000" dirty="0">
                <a:solidFill>
                  <a:srgbClr val="0070C0"/>
                </a:solidFill>
              </a:rPr>
              <a:t>! Тоҕо тымныытай!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3" t="4306" r="903" b="6094"/>
          <a:stretch/>
        </p:blipFill>
        <p:spPr bwMode="auto">
          <a:xfrm>
            <a:off x="5366512" y="1876446"/>
            <a:ext cx="2229824" cy="400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837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Ыалдьыы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ah-RU" sz="4000" dirty="0">
                <a:solidFill>
                  <a:srgbClr val="FF0000"/>
                </a:solidFill>
              </a:rPr>
              <a:t>Оо, </a:t>
            </a:r>
            <a:r>
              <a:rPr lang="sah-RU" sz="4000" b="1" dirty="0">
                <a:solidFill>
                  <a:srgbClr val="FF0000"/>
                </a:solidFill>
              </a:rPr>
              <a:t>айака </a:t>
            </a:r>
            <a:r>
              <a:rPr lang="sah-RU" sz="4000" dirty="0">
                <a:solidFill>
                  <a:srgbClr val="FF0000"/>
                </a:solidFill>
              </a:rPr>
              <a:t>даа, </a:t>
            </a:r>
            <a:r>
              <a:rPr lang="sah-RU" sz="4000" b="1" dirty="0">
                <a:solidFill>
                  <a:srgbClr val="FF0000"/>
                </a:solidFill>
              </a:rPr>
              <a:t>айака</a:t>
            </a:r>
            <a:r>
              <a:rPr lang="sah-RU" sz="4000" dirty="0">
                <a:solidFill>
                  <a:srgbClr val="FF0000"/>
                </a:solidFill>
              </a:rPr>
              <a:t>!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4" b="15532"/>
          <a:stretch/>
        </p:blipFill>
        <p:spPr bwMode="auto">
          <a:xfrm>
            <a:off x="5530452" y="2397386"/>
            <a:ext cx="2497931" cy="34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367119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TM02455610[[fn=Осень]]</Template>
  <TotalTime>228</TotalTime>
  <Words>252</Words>
  <Application>Microsoft Office PowerPoint</Application>
  <PresentationFormat>Экран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Autumn</vt:lpstr>
      <vt:lpstr>Саҥа аллайыы</vt:lpstr>
      <vt:lpstr>Араас иэйиини, ис туругу биллэрэргэ туттуллар тыл саҥа аллайыы диэн ааттанар.</vt:lpstr>
      <vt:lpstr>Үөрбүтү</vt:lpstr>
      <vt:lpstr>Сөҕүү-махтайыы</vt:lpstr>
      <vt:lpstr>Куттаныы</vt:lpstr>
      <vt:lpstr>Соһуйуу</vt:lpstr>
      <vt:lpstr>Абарыы</vt:lpstr>
      <vt:lpstr>Тоҥуу-буһуу</vt:lpstr>
      <vt:lpstr>Ыалдьыы</vt:lpstr>
      <vt:lpstr>Соруйуу</vt:lpstr>
      <vt:lpstr>Биир саҥа аллайыы араас суолталаах буолуон сөп</vt:lpstr>
      <vt:lpstr>Презентация PowerPoint</vt:lpstr>
      <vt:lpstr>Саҥа аллайыы кэнниттэн соппутуой эбэтэр күүһүрдүү бэлиэтэ турар</vt:lpstr>
      <vt:lpstr>Холбуу саҥа аллайыыга дэпиис суруллар</vt:lpstr>
      <vt:lpstr>Дьиэ сүөһүлэрин, кыылларын ыҥырар, үүрэр, тохтотор тыллар саҥа аллайыы буолаллар</vt:lpstr>
      <vt:lpstr>Презентация PowerPoint</vt:lpstr>
      <vt:lpstr>Саҥа аллайыы саҥарааччы тулалыыр эйгэ дьайыытыгар тута хардата буолар</vt:lpstr>
      <vt:lpstr>холобур</vt:lpstr>
      <vt:lpstr>Эҕэрдэни эйэҕэс сыһыаны биллэрэр тыллар</vt:lpstr>
      <vt:lpstr>Саҥа аллайыы уларыйбат, ханнык да ыйытыыга эппиэттээбэт, этии чилиэнэ буолбат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Саҥа аллайыы</dc:title>
  <dc:creator>Айыыда</dc:creator>
  <cp:lastModifiedBy>Неизвестный пользователь</cp:lastModifiedBy>
  <cp:revision>18</cp:revision>
  <dcterms:created xsi:type="dcterms:W3CDTF">2020-11-13T06:37:45Z</dcterms:created>
  <dcterms:modified xsi:type="dcterms:W3CDTF">2023-03-10T06:11:18Z</dcterms:modified>
</cp:coreProperties>
</file>