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583E5"/>
    <a:srgbClr val="FA5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959FF-629F-444C-9F14-06A40A91B787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BCAD7-3E3A-44F7-A4FC-22896D599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220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A73C80-6C1D-4C07-88DA-FF55F0513EC8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0013" y="763588"/>
            <a:ext cx="5030787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815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390C-460F-47AD-8E8D-0011927F412F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D748-85AB-4AF7-A8B2-878FCADA2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419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390C-460F-47AD-8E8D-0011927F412F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D748-85AB-4AF7-A8B2-878FCADA2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82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390C-460F-47AD-8E8D-0011927F412F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D748-85AB-4AF7-A8B2-878FCADA2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81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390C-460F-47AD-8E8D-0011927F412F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D748-85AB-4AF7-A8B2-878FCADA2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05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390C-460F-47AD-8E8D-0011927F412F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D748-85AB-4AF7-A8B2-878FCADA2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14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390C-460F-47AD-8E8D-0011927F412F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D748-85AB-4AF7-A8B2-878FCADA2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22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390C-460F-47AD-8E8D-0011927F412F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D748-85AB-4AF7-A8B2-878FCADA2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76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390C-460F-47AD-8E8D-0011927F412F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D748-85AB-4AF7-A8B2-878FCADA2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638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390C-460F-47AD-8E8D-0011927F412F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D748-85AB-4AF7-A8B2-878FCADA2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19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390C-460F-47AD-8E8D-0011927F412F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D748-85AB-4AF7-A8B2-878FCADA2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89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390C-460F-47AD-8E8D-0011927F412F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D748-85AB-4AF7-A8B2-878FCADA2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477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A390C-460F-47AD-8E8D-0011927F412F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BD748-85AB-4AF7-A8B2-878FCADA2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2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" y="0"/>
            <a:ext cx="913385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0604" y="2202294"/>
            <a:ext cx="65245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2060"/>
                </a:solidFill>
              </a:rPr>
              <a:t>Ааҕыы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үөрүйэҕин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сайыннарыы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dirty="0" err="1" smtClean="0">
                <a:solidFill>
                  <a:srgbClr val="002060"/>
                </a:solidFill>
              </a:rPr>
              <a:t>ньымалара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0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3" y="-44858"/>
            <a:ext cx="9203810" cy="6902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6472" y="992037"/>
            <a:ext cx="3485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«</a:t>
            </a:r>
            <a:r>
              <a:rPr lang="ru-RU" sz="3200" b="1" dirty="0" err="1" smtClean="0">
                <a:solidFill>
                  <a:srgbClr val="002060"/>
                </a:solidFill>
              </a:rPr>
              <a:t>Аптаах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сиэптэр</a:t>
            </a:r>
            <a:r>
              <a:rPr lang="ru-RU" sz="3200" b="1" dirty="0" smtClean="0">
                <a:solidFill>
                  <a:srgbClr val="002060"/>
                </a:solidFill>
              </a:rPr>
              <a:t>»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462465"/>
              </p:ext>
            </p:extLst>
          </p:nvPr>
        </p:nvGraphicFramePr>
        <p:xfrm>
          <a:off x="1723894" y="1576810"/>
          <a:ext cx="5237624" cy="4504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8812"/>
                <a:gridCol w="2618812"/>
              </a:tblGrid>
              <a:tr h="22524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225240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818042" y="1630247"/>
            <a:ext cx="2452033" cy="20877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98507" y="1630247"/>
            <a:ext cx="2424986" cy="20877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18042" y="3892236"/>
            <a:ext cx="2452033" cy="20686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98507" y="3892237"/>
            <a:ext cx="2424987" cy="206861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46562" y="1621521"/>
            <a:ext cx="1417007" cy="39049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КИМ?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95292" y="1634892"/>
            <a:ext cx="2130725" cy="39049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ТУОХ БУОЛБУТУЙ?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29049" y="3892236"/>
            <a:ext cx="2452032" cy="3709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НААДАЛААХ ТЫЛЛАР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36185" y="3892236"/>
            <a:ext cx="2448938" cy="3709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ƟЙД</a:t>
            </a:r>
            <a:r>
              <a:rPr lang="en-US" b="1" dirty="0" smtClean="0">
                <a:solidFill>
                  <a:schemeClr val="tx1"/>
                </a:solidFill>
              </a:rPr>
              <a:t>Ɵ</a:t>
            </a:r>
            <a:r>
              <a:rPr lang="ru-RU" b="1" dirty="0" smtClean="0">
                <a:solidFill>
                  <a:schemeClr val="tx1"/>
                </a:solidFill>
              </a:rPr>
              <a:t>ММ</a:t>
            </a:r>
            <a:r>
              <a:rPr lang="en-US" b="1" dirty="0" smtClean="0">
                <a:solidFill>
                  <a:schemeClr val="tx1"/>
                </a:solidFill>
              </a:rPr>
              <a:t>Ɵ</a:t>
            </a:r>
            <a:r>
              <a:rPr lang="ru-RU" b="1" dirty="0" smtClean="0">
                <a:solidFill>
                  <a:schemeClr val="tx1"/>
                </a:solidFill>
              </a:rPr>
              <a:t>Т ТЫЛЛАР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60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" y="0"/>
            <a:ext cx="9133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6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" y="0"/>
            <a:ext cx="9133851" cy="6858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57864" y="1160463"/>
            <a:ext cx="7344824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1100"/>
              </a:spcBef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Читать – это ещё ничего не значит: что читать и как понимать читаемое – вот в чём главное дело.</a:t>
            </a:r>
          </a:p>
          <a:p>
            <a:pPr algn="r">
              <a:lnSpc>
                <a:spcPct val="100000"/>
              </a:lnSpc>
              <a:spcBef>
                <a:spcPts val="1100"/>
              </a:spcBef>
            </a:pPr>
            <a:r>
              <a:rPr lang="ru-RU" altLang="ru-RU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Д. Ушинский</a:t>
            </a:r>
          </a:p>
        </p:txBody>
      </p:sp>
    </p:spTree>
    <p:extLst>
      <p:ext uri="{BB962C8B-B14F-4D97-AF65-F5344CB8AC3E}">
        <p14:creationId xmlns:p14="http://schemas.microsoft.com/office/powerpoint/2010/main" val="16727473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10" y="-4119"/>
            <a:ext cx="9203810" cy="6902858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059832" y="1165683"/>
            <a:ext cx="2736304" cy="132744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Нене</a:t>
            </a:r>
            <a:endParaRPr lang="ru-RU" dirty="0"/>
          </a:p>
        </p:txBody>
      </p:sp>
      <p:sp>
        <p:nvSpPr>
          <p:cNvPr id="6" name="Шестиугольник 5"/>
          <p:cNvSpPr/>
          <p:nvPr/>
        </p:nvSpPr>
        <p:spPr>
          <a:xfrm>
            <a:off x="3203848" y="2930873"/>
            <a:ext cx="2808312" cy="1603288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иии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367318" y="2126606"/>
            <a:ext cx="2592288" cy="151216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71609" y="2142432"/>
            <a:ext cx="2602632" cy="14687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414392" y="4797152"/>
            <a:ext cx="3190056" cy="17064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74497" y="4753033"/>
            <a:ext cx="3219195" cy="17064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95517" y="3159077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Ааҕыы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сатабылын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ылбатах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оҕо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7052" y="1314186"/>
            <a:ext cx="3454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Аахпытын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өйдөөбөт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67318" y="2461314"/>
            <a:ext cx="2566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</a:t>
            </a:r>
            <a:r>
              <a:rPr lang="ru-RU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суотугар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ыарырҕатар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0512" y="2393384"/>
            <a:ext cx="2594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Бытаан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тиэмпэлээх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8244" y="5040319"/>
            <a:ext cx="2818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информацияттан</a:t>
            </a:r>
            <a:endParaRPr lang="ru-RU" sz="2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наадалааҕын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арааран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ылбат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7584" y="5234897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Сатаан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саа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ru-RU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ылаан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санаатын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эппэт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 rot="1541640">
            <a:off x="2742953" y="2921070"/>
            <a:ext cx="712372" cy="484632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 rot="5400000">
            <a:off x="4302809" y="2474351"/>
            <a:ext cx="447076" cy="484632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 rot="9405288">
            <a:off x="5774625" y="2982065"/>
            <a:ext cx="630711" cy="484632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 rot="20246860">
            <a:off x="2805449" y="4329747"/>
            <a:ext cx="770849" cy="484632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 rot="12771454">
            <a:off x="5613137" y="4380487"/>
            <a:ext cx="804752" cy="484632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45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" y="0"/>
            <a:ext cx="9133851" cy="6858000"/>
          </a:xfrm>
          <a:prstGeom prst="rect">
            <a:avLst/>
          </a:prstGeom>
        </p:spPr>
      </p:pic>
      <p:pic>
        <p:nvPicPr>
          <p:cNvPr id="1026" name="Picture 2" descr="Мой ребенок не хочет учитьс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594" y="2095445"/>
            <a:ext cx="6831821" cy="409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58910" y="847208"/>
            <a:ext cx="7585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</a:rPr>
              <a:t>О</a:t>
            </a:r>
            <a:r>
              <a:rPr lang="ru-RU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ҕо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тоҕо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умсугуйан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туран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аахпат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буолла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9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10" y="-4119"/>
            <a:ext cx="9203810" cy="6902858"/>
          </a:xfrm>
          <a:prstGeom prst="rect">
            <a:avLst/>
          </a:prstGeom>
        </p:spPr>
      </p:pic>
      <p:pic>
        <p:nvPicPr>
          <p:cNvPr id="6" name="Содержимое 5" descr="со своей.jpg"/>
          <p:cNvPicPr>
            <a:picLocks noChangeAspect="1"/>
          </p:cNvPicPr>
          <p:nvPr/>
        </p:nvPicPr>
        <p:blipFill rotWithShape="1">
          <a:blip r:embed="rId3" cstate="print"/>
          <a:srcRect b="13812"/>
          <a:stretch/>
        </p:blipFill>
        <p:spPr>
          <a:xfrm>
            <a:off x="221937" y="1050786"/>
            <a:ext cx="2189233" cy="2435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2" r="14355"/>
          <a:stretch/>
        </p:blipFill>
        <p:spPr>
          <a:xfrm>
            <a:off x="6056056" y="1050786"/>
            <a:ext cx="2656286" cy="2184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9"/>
          <a:stretch/>
        </p:blipFill>
        <p:spPr>
          <a:xfrm>
            <a:off x="132644" y="4383339"/>
            <a:ext cx="3102261" cy="2248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20140421_120919.jpg"/>
          <p:cNvPicPr/>
          <p:nvPr/>
        </p:nvPicPr>
        <p:blipFill>
          <a:blip r:embed="rId6" cstate="print"/>
          <a:srcRect t="23003"/>
          <a:stretch>
            <a:fillRect/>
          </a:stretch>
        </p:blipFill>
        <p:spPr>
          <a:xfrm>
            <a:off x="2411170" y="2312873"/>
            <a:ext cx="3830190" cy="2490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4" name="Picture 8" descr="Почему библиотечный штамп всегда ставится на 17-й странице?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361" y="4558246"/>
            <a:ext cx="3735395" cy="1987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A584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2864022" y="1706391"/>
            <a:ext cx="2686954" cy="115458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3200" b="1" dirty="0" err="1">
                <a:solidFill>
                  <a:srgbClr val="C00000"/>
                </a:solidFill>
              </a:rPr>
              <a:t>т</a:t>
            </a:r>
            <a:r>
              <a:rPr lang="ru-RU" sz="32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өрөппүттэргэ</a:t>
            </a:r>
            <a:endParaRPr lang="ru-RU" sz="3200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сүбэлэр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8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10" y="-4119"/>
            <a:ext cx="9203810" cy="6902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6883" y="983411"/>
            <a:ext cx="2478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«</a:t>
            </a:r>
            <a:r>
              <a:rPr lang="ru-RU" sz="3200" b="1" dirty="0" err="1" smtClean="0">
                <a:solidFill>
                  <a:srgbClr val="002060"/>
                </a:solidFill>
              </a:rPr>
              <a:t>Алпаабыт</a:t>
            </a:r>
            <a:r>
              <a:rPr lang="ru-RU" sz="3200" b="1" dirty="0" smtClean="0">
                <a:solidFill>
                  <a:srgbClr val="002060"/>
                </a:solidFill>
              </a:rPr>
              <a:t>»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281216"/>
              </p:ext>
            </p:extLst>
          </p:nvPr>
        </p:nvGraphicFramePr>
        <p:xfrm>
          <a:off x="1368722" y="1561190"/>
          <a:ext cx="6144885" cy="515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8977"/>
                <a:gridCol w="1228977"/>
                <a:gridCol w="1228977"/>
                <a:gridCol w="1228977"/>
                <a:gridCol w="1228977"/>
              </a:tblGrid>
              <a:tr h="89248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Д</a:t>
                      </a:r>
                    </a:p>
                    <a:p>
                      <a:pPr algn="ctr"/>
                      <a:r>
                        <a:rPr lang="ru-RU" sz="2800" b="1" dirty="0" smtClean="0"/>
                        <a:t>У</a:t>
                      </a:r>
                      <a:endParaRPr lang="ru-RU" sz="28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П</a:t>
                      </a:r>
                    </a:p>
                    <a:p>
                      <a:pPr algn="ctr"/>
                      <a:r>
                        <a:rPr lang="ru-RU" sz="2800" b="1" dirty="0" smtClean="0"/>
                        <a:t>Х</a:t>
                      </a:r>
                      <a:endParaRPr lang="ru-RU" sz="28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Э</a:t>
                      </a:r>
                    </a:p>
                    <a:p>
                      <a:pPr algn="ctr"/>
                      <a:r>
                        <a:rPr lang="ru-RU" sz="2800" b="1" dirty="0" smtClean="0"/>
                        <a:t>Х</a:t>
                      </a:r>
                      <a:endParaRPr lang="ru-RU" sz="28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К</a:t>
                      </a:r>
                    </a:p>
                    <a:p>
                      <a:pPr algn="ctr"/>
                      <a:r>
                        <a:rPr lang="ru-RU" sz="2800" b="1" dirty="0" smtClean="0"/>
                        <a:t>Х</a:t>
                      </a:r>
                      <a:endParaRPr lang="ru-RU" sz="28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</a:t>
                      </a:r>
                    </a:p>
                    <a:p>
                      <a:pPr algn="ctr"/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9248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Y</a:t>
                      </a:r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/>
                        <a:t>Х</a:t>
                      </a:r>
                      <a:endParaRPr lang="ru-RU" sz="28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Н</a:t>
                      </a:r>
                    </a:p>
                    <a:p>
                      <a:pPr algn="ctr"/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Ҕ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</a:t>
                      </a:r>
                      <a:endParaRPr lang="ru-RU" sz="28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ДЬ</a:t>
                      </a:r>
                    </a:p>
                    <a:p>
                      <a:pPr algn="ctr"/>
                      <a:r>
                        <a:rPr lang="ru-RU" sz="2800" b="1" dirty="0" smtClean="0"/>
                        <a:t>Х</a:t>
                      </a:r>
                      <a:endParaRPr lang="ru-RU" sz="28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П</a:t>
                      </a:r>
                    </a:p>
                    <a:p>
                      <a:pPr algn="ctr"/>
                      <a:r>
                        <a:rPr lang="ru-RU" sz="2800" b="1" dirty="0" smtClean="0"/>
                        <a:t>У</a:t>
                      </a:r>
                      <a:endParaRPr lang="ru-RU" sz="28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9248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К</a:t>
                      </a:r>
                    </a:p>
                    <a:p>
                      <a:pPr algn="ctr"/>
                      <a:r>
                        <a:rPr lang="ru-RU" sz="2800" b="1" dirty="0" smtClean="0"/>
                        <a:t>У</a:t>
                      </a:r>
                      <a:endParaRPr lang="ru-RU" sz="28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</a:t>
                      </a:r>
                    </a:p>
                    <a:p>
                      <a:pPr algn="ctr"/>
                      <a:r>
                        <a:rPr lang="ru-RU" sz="2800" b="1" dirty="0" smtClean="0"/>
                        <a:t>Х</a:t>
                      </a:r>
                      <a:endParaRPr lang="ru-RU" sz="28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Г</a:t>
                      </a:r>
                    </a:p>
                    <a:p>
                      <a:pPr algn="ctr"/>
                      <a:r>
                        <a:rPr lang="ru-RU" sz="2800" b="1" dirty="0" smtClean="0"/>
                        <a:t>У</a:t>
                      </a:r>
                      <a:endParaRPr lang="ru-RU" sz="28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</a:t>
                      </a:r>
                    </a:p>
                    <a:p>
                      <a:pPr algn="ctr"/>
                      <a:r>
                        <a:rPr lang="ru-RU" sz="2800" b="1" dirty="0" smtClean="0"/>
                        <a:t>Х</a:t>
                      </a:r>
                      <a:endParaRPr lang="ru-RU" sz="28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</a:t>
                      </a:r>
                    </a:p>
                    <a:p>
                      <a:pPr algn="ctr"/>
                      <a:r>
                        <a:rPr lang="ru-RU" sz="2800" b="1" dirty="0" smtClean="0"/>
                        <a:t>У</a:t>
                      </a:r>
                      <a:endParaRPr lang="ru-RU" sz="28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9248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Ɵ</a:t>
                      </a:r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Ч</a:t>
                      </a:r>
                    </a:p>
                    <a:p>
                      <a:pPr algn="ctr"/>
                      <a:r>
                        <a:rPr lang="ru-RU" sz="2800" b="1" dirty="0" smtClean="0"/>
                        <a:t>У</a:t>
                      </a:r>
                      <a:endParaRPr lang="ru-RU" sz="28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</a:t>
                      </a:r>
                    </a:p>
                    <a:p>
                      <a:pPr algn="ctr"/>
                      <a:r>
                        <a:rPr lang="ru-RU" sz="2800" b="1" dirty="0" smtClean="0"/>
                        <a:t>Х</a:t>
                      </a:r>
                      <a:endParaRPr lang="ru-RU" sz="28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Э</a:t>
                      </a:r>
                    </a:p>
                    <a:p>
                      <a:pPr algn="ctr"/>
                      <a:r>
                        <a:rPr lang="ru-RU" sz="2800" b="1" dirty="0" smtClean="0"/>
                        <a:t>Х</a:t>
                      </a:r>
                      <a:endParaRPr lang="ru-RU" sz="28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</a:p>
                    <a:p>
                      <a:pPr algn="ctr"/>
                      <a:r>
                        <a:rPr lang="ru-RU" sz="2800" b="1" dirty="0" smtClean="0"/>
                        <a:t>У</a:t>
                      </a:r>
                      <a:endParaRPr lang="ru-RU" sz="28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9554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М</a:t>
                      </a:r>
                    </a:p>
                    <a:p>
                      <a:pPr algn="ctr"/>
                      <a:r>
                        <a:rPr lang="ru-RU" sz="2800" b="1" dirty="0" smtClean="0"/>
                        <a:t>И</a:t>
                      </a:r>
                    </a:p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Ҥ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28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Б</a:t>
                      </a:r>
                    </a:p>
                    <a:p>
                      <a:pPr algn="ctr"/>
                      <a:r>
                        <a:rPr lang="ru-RU" sz="2800" b="1" dirty="0" smtClean="0"/>
                        <a:t>У</a:t>
                      </a:r>
                      <a:endParaRPr lang="ru-RU" sz="28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Й</a:t>
                      </a:r>
                    </a:p>
                    <a:p>
                      <a:pPr algn="ctr"/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П</a:t>
                      </a:r>
                    </a:p>
                    <a:p>
                      <a:pPr algn="ctr"/>
                      <a:r>
                        <a:rPr lang="ru-RU" sz="2800" b="1" dirty="0" smtClean="0"/>
                        <a:t>У</a:t>
                      </a:r>
                      <a:endParaRPr lang="ru-RU" sz="28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26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3" y="-44858"/>
            <a:ext cx="9203810" cy="6902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6472" y="992037"/>
            <a:ext cx="4551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«</a:t>
            </a:r>
            <a:r>
              <a:rPr lang="ru-RU" sz="3200" b="1" dirty="0" err="1" smtClean="0">
                <a:solidFill>
                  <a:srgbClr val="002060"/>
                </a:solidFill>
              </a:rPr>
              <a:t>Этиини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көннөрөн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аах</a:t>
            </a:r>
            <a:r>
              <a:rPr lang="ru-RU" sz="3200" b="1" dirty="0" smtClean="0">
                <a:solidFill>
                  <a:srgbClr val="002060"/>
                </a:solidFill>
              </a:rPr>
              <a:t>»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87415" y="4159130"/>
            <a:ext cx="3154680" cy="242316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Саас өрүскэ туус устар.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824" y="1611006"/>
            <a:ext cx="3154680" cy="24231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 уҥуох кирэр.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74941" y="1602260"/>
            <a:ext cx="3154680" cy="2423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Ɵрүскэ араас  маас элбэх.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61894" y="4138330"/>
            <a:ext cx="3154680" cy="2423160"/>
          </a:xfrm>
          <a:prstGeom prst="roundRect">
            <a:avLst/>
          </a:prstGeom>
          <a:solidFill>
            <a:srgbClr val="F583E5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Бу ыал аата Ньургун.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24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3" y="-44858"/>
            <a:ext cx="9203810" cy="6902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6472" y="992037"/>
            <a:ext cx="4506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«</a:t>
            </a:r>
            <a:r>
              <a:rPr lang="ru-RU" sz="3200" b="1" dirty="0" err="1" smtClean="0">
                <a:solidFill>
                  <a:srgbClr val="002060"/>
                </a:solidFill>
              </a:rPr>
              <a:t>Тиэкискэ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алҕа</a:t>
            </a:r>
            <a:r>
              <a:rPr lang="en-US" sz="3200" b="1" dirty="0" smtClean="0">
                <a:solidFill>
                  <a:srgbClr val="002060"/>
                </a:solidFill>
              </a:rPr>
              <a:t>h</a:t>
            </a:r>
            <a:r>
              <a:rPr lang="ru-RU" sz="3200" b="1" dirty="0" smtClean="0">
                <a:solidFill>
                  <a:srgbClr val="002060"/>
                </a:solidFill>
              </a:rPr>
              <a:t>ы </a:t>
            </a:r>
            <a:r>
              <a:rPr lang="ru-RU" sz="3200" b="1" dirty="0" err="1" smtClean="0">
                <a:solidFill>
                  <a:srgbClr val="002060"/>
                </a:solidFill>
              </a:rPr>
              <a:t>бул</a:t>
            </a:r>
            <a:r>
              <a:rPr lang="ru-RU" sz="3200" b="1" dirty="0" smtClean="0">
                <a:solidFill>
                  <a:srgbClr val="002060"/>
                </a:solidFill>
              </a:rPr>
              <a:t>»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0388" y="2201751"/>
            <a:ext cx="3801445" cy="30899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22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Кыhын буолла. Куобах маҥан өҥнөннө. Эhэ арҕаҕар утуйда. Ойуурга кэҕэ этэрэ иhиллэр. Тииҥ мастан маска ыстанар.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1799" y="2196430"/>
            <a:ext cx="3751703" cy="3089910"/>
          </a:xfrm>
          <a:prstGeom prst="roundRect">
            <a:avLst/>
          </a:prstGeom>
          <a:solidFill>
            <a:srgbClr val="99FF99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6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22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Сайын. Куйаас күн үүннэ. Эрчим өрүскэ сөтүөлүүр. Оттон Айаал ха</a:t>
            </a:r>
            <a:r>
              <a:rPr lang="ru-RU" sz="2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ҥ</a:t>
            </a:r>
            <a:r>
              <a:rPr lang="ru-RU" sz="22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кылыыр. Оҕолор күнү бэркэ атаардылар.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8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06"/>
            <a:ext cx="9203810" cy="6902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6786" y="988584"/>
            <a:ext cx="3195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mtClean="0">
                <a:solidFill>
                  <a:srgbClr val="002060"/>
                </a:solidFill>
              </a:rPr>
              <a:t>«Сүппүт тиэкис»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7745" y="3471735"/>
            <a:ext cx="4379200" cy="31736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Күhүн</a:t>
            </a:r>
            <a:r>
              <a:rPr lang="ru-RU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оҕолор</a:t>
            </a:r>
            <a:r>
              <a:rPr lang="ru-RU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тыаҕа</a:t>
            </a:r>
            <a:r>
              <a:rPr lang="ru-RU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бардылар</a:t>
            </a:r>
            <a:r>
              <a:rPr lang="ru-RU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Ньургун</a:t>
            </a:r>
            <a:r>
              <a:rPr lang="ru-RU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талах </a:t>
            </a:r>
            <a:r>
              <a:rPr lang="ru-RU" sz="2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быыhыттан</a:t>
            </a:r>
            <a:r>
              <a:rPr lang="ru-RU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куобах</a:t>
            </a:r>
            <a:r>
              <a:rPr lang="ru-RU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оҕотун</a:t>
            </a:r>
            <a:r>
              <a:rPr lang="ru-RU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тутта</a:t>
            </a:r>
            <a:r>
              <a:rPr lang="ru-RU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Куобахчаан</a:t>
            </a:r>
            <a:r>
              <a:rPr lang="ru-RU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бороҥ</a:t>
            </a:r>
            <a:r>
              <a:rPr lang="ru-RU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өҥнөөх</a:t>
            </a:r>
            <a:r>
              <a:rPr lang="ru-RU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эбит</a:t>
            </a:r>
            <a:r>
              <a:rPr lang="ru-RU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6010" y="1798558"/>
            <a:ext cx="4459113" cy="3259994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Күhүн</a:t>
            </a:r>
            <a:r>
              <a:rPr lang="ru-RU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оҕолор</a:t>
            </a:r>
            <a:r>
              <a:rPr lang="ru-RU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тыаҕа</a:t>
            </a:r>
            <a:r>
              <a:rPr lang="ru-RU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бардылар</a:t>
            </a:r>
            <a:r>
              <a:rPr lang="ru-RU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Ньургун</a:t>
            </a:r>
            <a:r>
              <a:rPr lang="ru-RU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талах </a:t>
            </a:r>
            <a:r>
              <a:rPr lang="ru-RU" sz="2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быыhыттан</a:t>
            </a:r>
            <a:r>
              <a:rPr lang="ru-RU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куобах</a:t>
            </a:r>
            <a:r>
              <a:rPr lang="ru-RU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оҕотун</a:t>
            </a:r>
            <a:r>
              <a:rPr lang="ru-RU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тутта</a:t>
            </a:r>
            <a:r>
              <a:rPr lang="ru-RU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Куобахчаан</a:t>
            </a:r>
            <a:r>
              <a:rPr lang="ru-RU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бороҥ</a:t>
            </a:r>
            <a:r>
              <a:rPr lang="ru-RU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өҥнөөх</a:t>
            </a:r>
            <a:r>
              <a:rPr lang="ru-RU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эбит</a:t>
            </a:r>
            <a:r>
              <a:rPr lang="ru-RU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045" y="2393151"/>
            <a:ext cx="4063041" cy="129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1298" y="2970491"/>
            <a:ext cx="4080294" cy="146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1298" y="3561551"/>
            <a:ext cx="4063041" cy="116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9924" y="4139669"/>
            <a:ext cx="4063041" cy="16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73139" y="4751955"/>
            <a:ext cx="1962426" cy="142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861572" y="3735236"/>
            <a:ext cx="4045789" cy="207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73925" y="4399472"/>
            <a:ext cx="4002656" cy="1293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861572" y="4977444"/>
            <a:ext cx="4045789" cy="1131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904705" y="5564041"/>
            <a:ext cx="4002656" cy="155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861572" y="6192808"/>
            <a:ext cx="1911005" cy="121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95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</TotalTime>
  <Words>245</Words>
  <Application>Microsoft Office PowerPoint</Application>
  <PresentationFormat>Экран (4:3)</PresentationFormat>
  <Paragraphs>86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</dc:creator>
  <cp:lastModifiedBy>Учетная запись Майкрософт</cp:lastModifiedBy>
  <cp:revision>23</cp:revision>
  <dcterms:created xsi:type="dcterms:W3CDTF">2022-02-10T09:16:28Z</dcterms:created>
  <dcterms:modified xsi:type="dcterms:W3CDTF">2023-04-19T15:05:08Z</dcterms:modified>
</cp:coreProperties>
</file>