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5" r:id="rId3"/>
    <p:sldId id="268" r:id="rId4"/>
    <p:sldId id="267" r:id="rId5"/>
    <p:sldId id="26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>
      <p:cViewPr varScale="1">
        <p:scale>
          <a:sx n="114" d="100"/>
          <a:sy n="114" d="100"/>
        </p:scale>
        <p:origin x="133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D05A-BF3F-4FA5-A4E0-2D80623302CA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8AB3-74E5-47CF-9959-963DBB85EB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D05A-BF3F-4FA5-A4E0-2D80623302CA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8AB3-74E5-47CF-9959-963DBB85E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D05A-BF3F-4FA5-A4E0-2D80623302CA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8AB3-74E5-47CF-9959-963DBB85E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D05A-BF3F-4FA5-A4E0-2D80623302CA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8AB3-74E5-47CF-9959-963DBB85E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D05A-BF3F-4FA5-A4E0-2D80623302CA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8AB3-74E5-47CF-9959-963DBB85EB9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D05A-BF3F-4FA5-A4E0-2D80623302CA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8AB3-74E5-47CF-9959-963DBB85E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D05A-BF3F-4FA5-A4E0-2D80623302CA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8AB3-74E5-47CF-9959-963DBB85E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D05A-BF3F-4FA5-A4E0-2D80623302CA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8AB3-74E5-47CF-9959-963DBB85E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D05A-BF3F-4FA5-A4E0-2D80623302CA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8AB3-74E5-47CF-9959-963DBB85EB9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D05A-BF3F-4FA5-A4E0-2D80623302CA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8AB3-74E5-47CF-9959-963DBB85E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D05A-BF3F-4FA5-A4E0-2D80623302CA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8AB3-74E5-47CF-9959-963DBB85EB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73BD05A-BF3F-4FA5-A4E0-2D80623302CA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7C18AB3-74E5-47CF-9959-963DBB85EB9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908720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/>
              <a:t>МБДОУ Детский сад №4 «Ромашка»</a:t>
            </a:r>
            <a:br>
              <a:rPr lang="ru-RU" sz="3100" dirty="0"/>
            </a:br>
            <a:r>
              <a:rPr lang="ru-RU" sz="3100" dirty="0"/>
              <a:t>г.Покровск </a:t>
            </a:r>
            <a:br>
              <a:rPr lang="ru-RU" sz="3100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7406640" cy="1752600"/>
          </a:xfrm>
        </p:spPr>
        <p:txBody>
          <a:bodyPr/>
          <a:lstStyle/>
          <a:p>
            <a:pPr algn="ctr"/>
            <a:r>
              <a:rPr lang="ru-RU" b="1" dirty="0"/>
              <a:t>Дидактическая игра -как средство экологического воспитания детей дошкольного возраста</a:t>
            </a:r>
          </a:p>
          <a:p>
            <a:pPr algn="ctr"/>
            <a:r>
              <a:rPr lang="ru-RU" b="1" dirty="0"/>
              <a:t>«Поможем природе</a:t>
            </a:r>
            <a:r>
              <a:rPr lang="ru-RU" dirty="0"/>
              <a:t>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Что такое муравейник?</a:t>
            </a:r>
            <a:br>
              <a:rPr lang="ru-RU" sz="2400" dirty="0"/>
            </a:br>
            <a:r>
              <a:rPr lang="ru-RU" sz="2400" dirty="0"/>
              <a:t> Приносят ли муравьи пользу природе?</a:t>
            </a:r>
          </a:p>
        </p:txBody>
      </p:sp>
      <p:pic>
        <p:nvPicPr>
          <p:cNvPr id="19458" name="Picture 2" descr="C:\Users\User\Desktop\муравейник.jf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124744"/>
            <a:ext cx="2992884" cy="3246419"/>
          </a:xfrm>
          <a:prstGeom prst="rect">
            <a:avLst/>
          </a:prstGeom>
          <a:noFill/>
        </p:spPr>
      </p:pic>
      <p:pic>
        <p:nvPicPr>
          <p:cNvPr id="19460" name="Picture 4" descr="C:\Users\User\Desktop\муравейниу2.jf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725144"/>
            <a:ext cx="2699940" cy="1523173"/>
          </a:xfrm>
          <a:prstGeom prst="rect">
            <a:avLst/>
          </a:prstGeom>
          <a:noFill/>
        </p:spPr>
      </p:pic>
      <p:pic>
        <p:nvPicPr>
          <p:cNvPr id="19463" name="Picture 7" descr="C:\Users\User\Desktop\мурав5.jf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581128"/>
            <a:ext cx="2094756" cy="1839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064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Как правильно вести себя в лесу</a:t>
            </a:r>
            <a:r>
              <a:rPr lang="ru-RU" b="1" dirty="0"/>
              <a:t>?</a:t>
            </a:r>
          </a:p>
        </p:txBody>
      </p:sp>
      <p:pic>
        <p:nvPicPr>
          <p:cNvPr id="20482" name="Picture 2" descr="C:\Users\User\Desktop\лес1.jf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049455"/>
            <a:ext cx="2304256" cy="1547897"/>
          </a:xfrm>
          <a:prstGeom prst="rect">
            <a:avLst/>
          </a:prstGeom>
          <a:noFill/>
        </p:spPr>
      </p:pic>
      <p:pic>
        <p:nvPicPr>
          <p:cNvPr id="20483" name="Picture 3" descr="C:\Users\User\Desktop\лес2.jf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075962"/>
            <a:ext cx="2232248" cy="1564367"/>
          </a:xfrm>
          <a:prstGeom prst="rect">
            <a:avLst/>
          </a:prstGeom>
          <a:noFill/>
        </p:spPr>
      </p:pic>
      <p:pic>
        <p:nvPicPr>
          <p:cNvPr id="20485" name="Picture 5" descr="C:\Users\User\Desktop\лес5.jf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556792"/>
            <a:ext cx="4259567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490384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Какую ответственность мы несем за домашних животных, которых приручили?</a:t>
            </a:r>
          </a:p>
        </p:txBody>
      </p:sp>
      <p:pic>
        <p:nvPicPr>
          <p:cNvPr id="21507" name="Picture 3" descr="C:\Users\User\Desktop\живот2.jf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9096" y="4705920"/>
            <a:ext cx="2736304" cy="1405129"/>
          </a:xfrm>
          <a:prstGeom prst="rect">
            <a:avLst/>
          </a:prstGeom>
          <a:noFill/>
        </p:spPr>
      </p:pic>
      <p:pic>
        <p:nvPicPr>
          <p:cNvPr id="21508" name="Picture 4" descr="C:\Users\User\Desktop\живот3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8496" y="4705920"/>
            <a:ext cx="2664296" cy="1457527"/>
          </a:xfrm>
          <a:prstGeom prst="rect">
            <a:avLst/>
          </a:prstGeom>
          <a:noFill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484784"/>
            <a:ext cx="3894087" cy="248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68973F08-0BE6-A7D4-30C2-0A61B85CDF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08720"/>
            <a:ext cx="5662851" cy="5149552"/>
          </a:xfrm>
        </p:spPr>
      </p:pic>
    </p:spTree>
    <p:extLst>
      <p:ext uri="{BB962C8B-B14F-4D97-AF65-F5344CB8AC3E}">
        <p14:creationId xmlns:p14="http://schemas.microsoft.com/office/powerpoint/2010/main" val="185513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Автор: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ru-RU" dirty="0"/>
              <a:t>Гриценко Олеся Николаевна –воспитатель 1 квалификационной категории</a:t>
            </a:r>
          </a:p>
          <a:p>
            <a:pPr marL="82296" indent="0" algn="ctr">
              <a:buNone/>
            </a:pPr>
            <a:r>
              <a:rPr lang="ru-RU" dirty="0"/>
              <a:t> МБДОУ Ромашка  №4 </a:t>
            </a:r>
          </a:p>
          <a:p>
            <a:pPr marL="82296" indent="0" algn="ctr">
              <a:buNone/>
            </a:pPr>
            <a:r>
              <a:rPr lang="ru-RU" dirty="0" err="1"/>
              <a:t>Хангаласский</a:t>
            </a:r>
            <a:r>
              <a:rPr lang="ru-RU" dirty="0"/>
              <a:t> улус </a:t>
            </a:r>
            <a:r>
              <a:rPr lang="ru-RU" dirty="0" err="1"/>
              <a:t>г.Покровск</a:t>
            </a:r>
            <a:r>
              <a:rPr lang="ru-RU" dirty="0"/>
              <a:t>.  </a:t>
            </a:r>
          </a:p>
          <a:p>
            <a:pPr marL="82296" indent="0" algn="ctr">
              <a:buNone/>
            </a:pPr>
            <a:endParaRPr lang="ru-RU" dirty="0"/>
          </a:p>
          <a:p>
            <a:pPr marL="82296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4979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Буклет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1124744"/>
            <a:ext cx="7285244" cy="5136465"/>
          </a:xfrm>
        </p:spPr>
      </p:pic>
    </p:spTree>
    <p:extLst>
      <p:ext uri="{BB962C8B-B14F-4D97-AF65-F5344CB8AC3E}">
        <p14:creationId xmlns:p14="http://schemas.microsoft.com/office/powerpoint/2010/main" val="3102166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Описание игры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4"/>
          <a:stretch/>
        </p:blipFill>
        <p:spPr>
          <a:xfrm>
            <a:off x="1371664" y="1124744"/>
            <a:ext cx="7584355" cy="5256875"/>
          </a:xfrm>
        </p:spPr>
      </p:pic>
    </p:spTree>
    <p:extLst>
      <p:ext uri="{BB962C8B-B14F-4D97-AF65-F5344CB8AC3E}">
        <p14:creationId xmlns:p14="http://schemas.microsoft.com/office/powerpoint/2010/main" val="1381554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8680"/>
            <a:ext cx="3984798" cy="55743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84784"/>
            <a:ext cx="3404983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22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98080" cy="418376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Рассмотрите картинки. Обсудите, почему нужно беречь воду</a:t>
            </a:r>
            <a:r>
              <a:rPr lang="ru-RU" b="1" dirty="0"/>
              <a:t>?</a:t>
            </a:r>
          </a:p>
        </p:txBody>
      </p:sp>
      <p:pic>
        <p:nvPicPr>
          <p:cNvPr id="1027" name="Picture 3" descr="C:\Users\User\Desktop\вода1.jf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221088"/>
            <a:ext cx="1844287" cy="2204147"/>
          </a:xfrm>
          <a:prstGeom prst="rect">
            <a:avLst/>
          </a:prstGeom>
          <a:noFill/>
        </p:spPr>
      </p:pic>
      <p:pic>
        <p:nvPicPr>
          <p:cNvPr id="1028" name="Picture 4" descr="C:\Users\User\Downloads\WhatsApp Image 2023-03-02 at 01.37.31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437112"/>
            <a:ext cx="2270563" cy="1933246"/>
          </a:xfrm>
          <a:prstGeom prst="rect">
            <a:avLst/>
          </a:prstGeom>
          <a:noFill/>
        </p:spPr>
      </p:pic>
      <p:pic>
        <p:nvPicPr>
          <p:cNvPr id="1029" name="Picture 5" descr="C:\Users\User\Desktop\вода3.jf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124744"/>
            <a:ext cx="2924944" cy="2835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344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Опасен ли загрязненный воздух для всего живого? Почему? </a:t>
            </a:r>
          </a:p>
        </p:txBody>
      </p:sp>
      <p:pic>
        <p:nvPicPr>
          <p:cNvPr id="2050" name="Picture 2" descr="C:\Users\User\Desktop\воздух2.jf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789532"/>
            <a:ext cx="2234366" cy="1584176"/>
          </a:xfrm>
          <a:prstGeom prst="rect">
            <a:avLst/>
          </a:prstGeom>
          <a:noFill/>
        </p:spPr>
      </p:pic>
      <p:pic>
        <p:nvPicPr>
          <p:cNvPr id="2052" name="Picture 4" descr="C:\Users\User\Desktop\воздух1.jf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919038"/>
            <a:ext cx="2558176" cy="1340404"/>
          </a:xfrm>
          <a:prstGeom prst="rect">
            <a:avLst/>
          </a:prstGeom>
          <a:noFill/>
        </p:spPr>
      </p:pic>
      <p:sp>
        <p:nvSpPr>
          <p:cNvPr id="2054" name="AutoShape 6" descr="blob:https://web.whatsapp.com/50acb33f-05ed-44c6-bddf-55172e03f41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blob:https://web.whatsapp.com/50acb33f-05ed-44c6-bddf-55172e03f41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C:\Users\User\Desktop\воздух0.jf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268760"/>
            <a:ext cx="4705030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498080" cy="56239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Как ты думаешь, лучше ли окружающей среде, когда растений больше? Почему</a:t>
            </a:r>
            <a:r>
              <a:rPr lang="ru-RU" sz="2800" dirty="0"/>
              <a:t>?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7410" name="Picture 2" descr="C:\Users\User\Desktop\WhatsApp Image 2023-03-02 at 01.43.19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149080"/>
            <a:ext cx="2217617" cy="2409619"/>
          </a:xfrm>
          <a:prstGeom prst="rect">
            <a:avLst/>
          </a:prstGeom>
          <a:noFill/>
        </p:spPr>
      </p:pic>
      <p:pic>
        <p:nvPicPr>
          <p:cNvPr id="17414" name="Picture 6" descr="C:\Users\User\Desktop\растения3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277692"/>
            <a:ext cx="2450713" cy="2319659"/>
          </a:xfrm>
          <a:prstGeom prst="rect">
            <a:avLst/>
          </a:prstGeom>
          <a:noFill/>
        </p:spPr>
      </p:pic>
      <p:pic>
        <p:nvPicPr>
          <p:cNvPr id="10" name="Picture 9" descr="C:\Users\User\Desktop\воздух3.jf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628800"/>
            <a:ext cx="4408931" cy="2592288"/>
          </a:xfrm>
          <a:prstGeom prst="rect">
            <a:avLst/>
          </a:prstGeom>
          <a:noFill/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032A9AFC-1309-9CA1-09E4-024CBC7463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90384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Обсудите, </a:t>
            </a:r>
            <a:br>
              <a:rPr lang="ru-RU" sz="2800" dirty="0"/>
            </a:br>
            <a:r>
              <a:rPr lang="ru-RU" sz="2800" dirty="0"/>
              <a:t>что может случится, если загрязнять водоёмы.</a:t>
            </a:r>
          </a:p>
        </p:txBody>
      </p:sp>
      <p:pic>
        <p:nvPicPr>
          <p:cNvPr id="18434" name="Picture 2" descr="C:\Users\User\Desktop\вода загряз 2.jf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935" y="4710510"/>
            <a:ext cx="2561226" cy="2016224"/>
          </a:xfrm>
          <a:prstGeom prst="rect">
            <a:avLst/>
          </a:prstGeom>
          <a:noFill/>
        </p:spPr>
      </p:pic>
      <p:pic>
        <p:nvPicPr>
          <p:cNvPr id="18437" name="Picture 5" descr="C:\Users\User\Desktop\вода загряз1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4567" y="4659873"/>
            <a:ext cx="2631969" cy="1850837"/>
          </a:xfrm>
          <a:prstGeom prst="rect">
            <a:avLst/>
          </a:prstGeom>
          <a:noFill/>
        </p:spPr>
      </p:pic>
      <p:pic>
        <p:nvPicPr>
          <p:cNvPr id="18438" name="Picture 6" descr="C:\Users\User\Desktop\вода5.jf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340768"/>
            <a:ext cx="4628716" cy="3067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374</TotalTime>
  <Words>130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Corbel</vt:lpstr>
      <vt:lpstr>Gill Sans MT</vt:lpstr>
      <vt:lpstr>Verdana</vt:lpstr>
      <vt:lpstr>Wingdings 2</vt:lpstr>
      <vt:lpstr>Солнцестояние</vt:lpstr>
      <vt:lpstr>МБДОУ Детский сад №4 «Ромашка» г.Покровск   </vt:lpstr>
      <vt:lpstr>Автор:</vt:lpstr>
      <vt:lpstr>Буклет </vt:lpstr>
      <vt:lpstr>Описание игры</vt:lpstr>
      <vt:lpstr>Презентация PowerPoint</vt:lpstr>
      <vt:lpstr>Рассмотрите картинки. Обсудите, почему нужно беречь воду?</vt:lpstr>
      <vt:lpstr>Опасен ли загрязненный воздух для всего живого? Почему? </vt:lpstr>
      <vt:lpstr>Как ты думаешь, лучше ли окружающей среде, когда растений больше? Почему? </vt:lpstr>
      <vt:lpstr>Обсудите,  что может случится, если загрязнять водоёмы.</vt:lpstr>
      <vt:lpstr>Что такое муравейник?  Приносят ли муравьи пользу природе?</vt:lpstr>
      <vt:lpstr>Как правильно вести себя в лесу?</vt:lpstr>
      <vt:lpstr>Какую ответственность мы несем за домашних животных, которых приручили?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№4 «Ромашка» г.Покровск</dc:title>
  <dc:creator>Пользователь</dc:creator>
  <cp:lastModifiedBy>Georgii Ivanov</cp:lastModifiedBy>
  <cp:revision>31</cp:revision>
  <dcterms:created xsi:type="dcterms:W3CDTF">2023-03-02T09:53:14Z</dcterms:created>
  <dcterms:modified xsi:type="dcterms:W3CDTF">2023-09-01T00:39:30Z</dcterms:modified>
</cp:coreProperties>
</file>