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05291-992A-4039-8CA4-52E4D943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6F8927-99AC-432B-B46C-D5272303A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136342-C5D6-4D0C-9E7E-EB0FC760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08F8-2309-4B37-9935-564A13B3077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39DFF1-ED58-4270-A42E-0A99FB7A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BFAB8-2DEB-465A-B89C-F365150F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5550-12A5-4A01-B7D4-1C4A81F56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6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20824-B779-45AB-AE32-EC2295C9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C0F0FD-218E-4087-82C1-8B7C4BA2D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ACD901-FFAA-47B4-AA93-0B75C090F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08F8-2309-4B37-9935-564A13B3077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810A39-F349-4EEB-9AFA-67D8CF49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049F28-9B8F-4405-8FAD-324BA1E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5550-12A5-4A01-B7D4-1C4A81F56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4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90411A-4006-4D66-9B81-3350D7A08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B5CB05-A794-4F08-9158-28AC8DB19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14C5E8-9676-4FBC-A16F-7BFC8AA2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08F8-2309-4B37-9935-564A13B3077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3E4772-BC57-4A39-8D60-065AB174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30828-B331-42B0-B2A9-27BE9818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5550-12A5-4A01-B7D4-1C4A81F56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7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81C34-CAD1-4339-85DB-DAA1B956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E54758-0411-4947-9BB1-64F5F98C6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60906-F07C-46D6-80FB-86BAB11F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08F8-2309-4B37-9935-564A13B3077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84E7AB-6BE8-4D6A-AB25-0000741A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266C7-B72D-46A3-95F4-5AE62D7A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5550-12A5-4A01-B7D4-1C4A81F56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05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6C735-0D63-4879-B948-FE1649DDB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88AC4C-D6D1-42F1-94C4-21E5373F5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578FB-3C59-40E8-A67A-7451108C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08F8-2309-4B37-9935-564A13B3077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2C82F5-00E8-4261-851B-6B0A5EEBF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05493-7168-492D-ACDF-E3D38C72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5550-12A5-4A01-B7D4-1C4A81F56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4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89149-F228-49E2-A2AB-E00D3096F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EFD95-F821-4600-BAEC-BF9A309B7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2D43D0-EFF2-444F-9F7B-7B66C6E5A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E728DD-D71E-4D50-BF1A-5451D420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08F8-2309-4B37-9935-564A13B3077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CCB971-E067-409B-807F-0E915C58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FD2537-40AE-4448-93C0-A8834C9B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5550-12A5-4A01-B7D4-1C4A81F56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6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2D799-3F09-40C3-935A-C7CB17D99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50D583-ABE1-4B49-9D17-96EB9ECCC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002A76-1C9B-4CED-A5AC-649FF1345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D05550-FE5D-4A28-BB5F-19E8F7AF5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78965A-579C-47EB-B5F9-E964E8D53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C5FE1C-2E62-4B92-93A7-69AA8FD56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08F8-2309-4B37-9935-564A13B3077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8E6E88-AC75-4F3F-9206-028E21AD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165EAD-7FF7-494C-954F-009DA98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5550-12A5-4A01-B7D4-1C4A81F56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2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F6D82-7BB0-4543-9426-5EE5CC4B3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03EB65-DF57-4BF2-8CAB-0157BCFE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08F8-2309-4B37-9935-564A13B3077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A65B11-8069-465E-BAAD-F22613AC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775698-C50C-4E2E-AFF1-92A87275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5550-12A5-4A01-B7D4-1C4A81F56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9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0D555D-4BD7-49E9-8AD4-DF323B2F6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08F8-2309-4B37-9935-564A13B3077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A0D690-8A1B-4218-BBD2-BE8C80AA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0AB9E2-51F0-4612-8AB5-E4BCBD1E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5550-12A5-4A01-B7D4-1C4A81F56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9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73570-A934-40BD-A854-B324C6E2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406FC-E7C2-4BD8-BDF3-DD2E51F26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06875B-76E6-483A-BA4A-0A9FF7160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A7827B-8C51-49AC-AA29-15A79914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08F8-2309-4B37-9935-564A13B3077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C5CD99-EE66-4B44-AF9D-549EDFC8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36D581-37FE-4E93-938C-069EE51B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5550-12A5-4A01-B7D4-1C4A81F56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5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93F7E-2636-46B5-8806-95DD96AF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AF7F2A-9812-4C10-ABC5-19496F847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DE8BF2-0E9A-4961-8A29-BDBB7B456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7F0114-72A6-4D4F-B2E5-DCF9BB56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08F8-2309-4B37-9935-564A13B3077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06591B-2CD9-4264-9D73-23C1A0BE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80C377-C182-427E-8EBB-78D6AC18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5550-12A5-4A01-B7D4-1C4A81F56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0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80647-3A1E-452F-B767-6099CA82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A18176-BC1E-4E6A-9702-90DA48C9D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0C059-E49E-4A28-8762-1559D77F2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C08F8-2309-4B37-9935-564A13B3077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AE7D60-CCEB-4897-A039-CE1BBFDAB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175C1A-210B-4A7C-AF28-2A00A3456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C5550-12A5-4A01-B7D4-1C4A81F56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9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FFB21F-6196-40C4-85C0-67BCFFD58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3" y="239086"/>
            <a:ext cx="11039912" cy="637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6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45B54C-B21D-4215-90FD-52C571C5E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6" y="167779"/>
            <a:ext cx="10997967" cy="65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7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F0F53D-5005-45F0-8B9B-269B3A1F3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05" y="461394"/>
            <a:ext cx="7835317" cy="61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5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179FE8-8AC2-4165-8EFA-F702DD013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143" y="276837"/>
            <a:ext cx="6090407" cy="61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72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Никита</cp:lastModifiedBy>
  <cp:revision>2</cp:revision>
  <dcterms:created xsi:type="dcterms:W3CDTF">2023-02-13T11:08:32Z</dcterms:created>
  <dcterms:modified xsi:type="dcterms:W3CDTF">2023-02-13T11:20:14Z</dcterms:modified>
</cp:coreProperties>
</file>