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ographe.ru/znamenitosti/nik-veichich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мотивация кыра картинкалар\158547152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659181" cy="3659182"/>
          </a:xfrm>
          <a:prstGeom prst="rect">
            <a:avLst/>
          </a:prstGeom>
          <a:noFill/>
        </p:spPr>
      </p:pic>
      <p:pic>
        <p:nvPicPr>
          <p:cNvPr id="1027" name="Picture 3" descr="C:\Users\Людмила\Desktop\мотивация кыра картинкалар\images (1).png"/>
          <p:cNvPicPr>
            <a:picLocks noChangeAspect="1" noChangeArrowheads="1"/>
          </p:cNvPicPr>
          <p:nvPr/>
        </p:nvPicPr>
        <p:blipFill>
          <a:blip r:embed="rId3"/>
          <a:srcRect b="9090"/>
          <a:stretch>
            <a:fillRect/>
          </a:stretch>
        </p:blipFill>
        <p:spPr bwMode="auto">
          <a:xfrm>
            <a:off x="357158" y="4071942"/>
            <a:ext cx="2076450" cy="2000264"/>
          </a:xfrm>
          <a:prstGeom prst="rect">
            <a:avLst/>
          </a:prstGeom>
          <a:noFill/>
        </p:spPr>
      </p:pic>
      <p:pic>
        <p:nvPicPr>
          <p:cNvPr id="1028" name="Picture 4" descr="C:\Users\Людмила\Desktop\мотивация кыра картинкалар\images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572008"/>
            <a:ext cx="2800350" cy="1638300"/>
          </a:xfrm>
          <a:prstGeom prst="rect">
            <a:avLst/>
          </a:prstGeom>
          <a:noFill/>
        </p:spPr>
      </p:pic>
      <p:pic>
        <p:nvPicPr>
          <p:cNvPr id="1029" name="Picture 5" descr="C:\Users\Людмила\Desktop\мотивация кыра картинкалар\images (5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14290"/>
            <a:ext cx="2143125" cy="2143125"/>
          </a:xfrm>
          <a:prstGeom prst="rect">
            <a:avLst/>
          </a:prstGeom>
          <a:noFill/>
        </p:spPr>
      </p:pic>
      <p:pic>
        <p:nvPicPr>
          <p:cNvPr id="1030" name="Picture 6" descr="C:\Users\Людмила\Desktop\мотивация кыра картинкалар\images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7025" y="3214686"/>
            <a:ext cx="2466975" cy="1847850"/>
          </a:xfrm>
          <a:prstGeom prst="rect">
            <a:avLst/>
          </a:prstGeom>
          <a:noFill/>
        </p:spPr>
      </p:pic>
      <p:pic>
        <p:nvPicPr>
          <p:cNvPr id="1031" name="Picture 7" descr="C:\Users\Людмила\Desktop\мотивация кыра картинкалар\images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28604"/>
            <a:ext cx="2190750" cy="2085975"/>
          </a:xfrm>
          <a:prstGeom prst="rect">
            <a:avLst/>
          </a:prstGeom>
          <a:noFill/>
        </p:spPr>
      </p:pic>
      <p:pic>
        <p:nvPicPr>
          <p:cNvPr id="1032" name="Picture 8" descr="C:\Users\Людмила\Desktop\мотивация кыра картинкалар\images (9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2643182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мотивация кыра картинкалар\images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714875"/>
            <a:ext cx="2143125" cy="2143125"/>
          </a:xfrm>
          <a:prstGeom prst="rect">
            <a:avLst/>
          </a:prstGeom>
          <a:noFill/>
        </p:spPr>
      </p:pic>
      <p:pic>
        <p:nvPicPr>
          <p:cNvPr id="2052" name="Picture 4" descr="C:\Users\Людмила\Desktop\мотивация кыра картинкалар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8604"/>
            <a:ext cx="2514600" cy="1819275"/>
          </a:xfrm>
          <a:prstGeom prst="rect">
            <a:avLst/>
          </a:prstGeom>
          <a:noFill/>
        </p:spPr>
      </p:pic>
      <p:pic>
        <p:nvPicPr>
          <p:cNvPr id="2054" name="Picture 6" descr="C:\Users\Людмила\Desktop\мотивация кыра картинкалар\images (2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643182"/>
            <a:ext cx="2609850" cy="1752600"/>
          </a:xfrm>
          <a:prstGeom prst="rect">
            <a:avLst/>
          </a:prstGeom>
          <a:noFill/>
        </p:spPr>
      </p:pic>
      <p:pic>
        <p:nvPicPr>
          <p:cNvPr id="2058" name="Picture 10" descr="C:\Users\Людмила\Desktop\мотивация кыра картинкалар\images (3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786322"/>
            <a:ext cx="2619375" cy="1743075"/>
          </a:xfrm>
          <a:prstGeom prst="rect">
            <a:avLst/>
          </a:prstGeom>
          <a:noFill/>
        </p:spPr>
      </p:pic>
      <p:pic>
        <p:nvPicPr>
          <p:cNvPr id="2060" name="Picture 12" descr="C:\Users\Людмила\Desktop\мотивация кыра картинкалар\images (5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14290"/>
            <a:ext cx="2143125" cy="2143125"/>
          </a:xfrm>
          <a:prstGeom prst="rect">
            <a:avLst/>
          </a:prstGeom>
          <a:noFill/>
        </p:spPr>
      </p:pic>
      <p:pic>
        <p:nvPicPr>
          <p:cNvPr id="2061" name="Picture 13" descr="C:\Users\Людмила\Desktop\мотивация кыра картинкалар\Без названия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428868"/>
            <a:ext cx="2143125" cy="2143125"/>
          </a:xfrm>
          <a:prstGeom prst="rect">
            <a:avLst/>
          </a:prstGeom>
          <a:noFill/>
        </p:spPr>
      </p:pic>
      <p:pic>
        <p:nvPicPr>
          <p:cNvPr id="2062" name="Picture 14" descr="C:\Users\Людмила\Desktop\мотивация кыра картинкалар\Без названия (6).jpg"/>
          <p:cNvPicPr>
            <a:picLocks noChangeAspect="1" noChangeArrowheads="1"/>
          </p:cNvPicPr>
          <p:nvPr/>
        </p:nvPicPr>
        <p:blipFill>
          <a:blip r:embed="rId8"/>
          <a:srcRect t="27273" b="24999"/>
          <a:stretch>
            <a:fillRect/>
          </a:stretch>
        </p:blipFill>
        <p:spPr bwMode="auto">
          <a:xfrm>
            <a:off x="714348" y="357166"/>
            <a:ext cx="1457325" cy="1500198"/>
          </a:xfrm>
          <a:prstGeom prst="rect">
            <a:avLst/>
          </a:prstGeom>
          <a:noFill/>
        </p:spPr>
      </p:pic>
      <p:pic>
        <p:nvPicPr>
          <p:cNvPr id="2064" name="Picture 16" descr="C:\Users\Людмила\Desktop\мотивация кыра картинкалар\Без названи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8181" y="2285992"/>
            <a:ext cx="247201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юдмила\Desktop\мотивация кыра картинкалар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28604"/>
            <a:ext cx="2200275" cy="2085975"/>
          </a:xfrm>
          <a:prstGeom prst="rect">
            <a:avLst/>
          </a:prstGeom>
          <a:noFill/>
        </p:spPr>
      </p:pic>
      <p:pic>
        <p:nvPicPr>
          <p:cNvPr id="2053" name="Picture 5" descr="C:\Users\Людмила\Desktop\мотивация кыра картинкалар\images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867025" cy="1590675"/>
          </a:xfrm>
          <a:prstGeom prst="rect">
            <a:avLst/>
          </a:prstGeom>
          <a:noFill/>
        </p:spPr>
      </p:pic>
      <p:pic>
        <p:nvPicPr>
          <p:cNvPr id="2056" name="Picture 8" descr="C:\Users\Людмила\Desktop\мотивация кыра картинкалар\images (2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1838325" cy="2495550"/>
          </a:xfrm>
          <a:prstGeom prst="rect">
            <a:avLst/>
          </a:prstGeom>
          <a:noFill/>
        </p:spPr>
      </p:pic>
      <p:pic>
        <p:nvPicPr>
          <p:cNvPr id="2057" name="Picture 9" descr="C:\Users\Людмила\Desktop\мотивация кыра картинкалар\images (2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641" y="2714620"/>
            <a:ext cx="2619375" cy="1743075"/>
          </a:xfrm>
          <a:prstGeom prst="rect">
            <a:avLst/>
          </a:prstGeom>
          <a:noFill/>
        </p:spPr>
      </p:pic>
      <p:pic>
        <p:nvPicPr>
          <p:cNvPr id="2059" name="Picture 11" descr="C:\Users\Людмила\Desktop\мотивация кыра картинкалар\images (49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57166"/>
            <a:ext cx="2619375" cy="1743075"/>
          </a:xfrm>
          <a:prstGeom prst="rect">
            <a:avLst/>
          </a:prstGeom>
          <a:noFill/>
        </p:spPr>
      </p:pic>
      <p:pic>
        <p:nvPicPr>
          <p:cNvPr id="2063" name="Picture 15" descr="C:\Users\Людмила\Desktop\мотивация кыра картинкалар\Без названия (9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000372"/>
            <a:ext cx="2028825" cy="2257425"/>
          </a:xfrm>
          <a:prstGeom prst="rect">
            <a:avLst/>
          </a:prstGeom>
          <a:noFill/>
        </p:spPr>
      </p:pic>
      <p:pic>
        <p:nvPicPr>
          <p:cNvPr id="2064" name="Picture 16" descr="C:\Users\Людмила\Desktop\мотивация кыра картинкалар\Без назван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6435" y="2357430"/>
            <a:ext cx="237693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592" y="226588"/>
            <a:ext cx="2057621" cy="201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38491" y="57864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226589"/>
            <a:ext cx="3790774" cy="305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46" y="226588"/>
            <a:ext cx="2245583" cy="201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Рустам Набиев – биография, фото, личная жизнь, сейча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9" y="3645026"/>
            <a:ext cx="3892940" cy="29523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2746" y="2867860"/>
            <a:ext cx="44614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Рустам Набиев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— бывший военнослужащий. В настоящее время — известный общественный деятель и примерный семьянин, ведущий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об успешной и полноценной жизни.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Рустама Набиева уважительно называют российским 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Ником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Вуйчичем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Жизнь парня изменили два трагических события — в младенчестве он лишился матери, а в юности — обеих ног. Однако, вопреки обстоятельствам, Рустам не сдался. Сегодня он счастливый муж, отец и успешный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блогер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являющийся образцом силы воли и несломленного духа.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83F18E3-E5CD-4798-A525-F0871EC0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92" y="355209"/>
            <a:ext cx="1437519" cy="29276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1941F50-EB60-45C7-BB24-3AE89BC0E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9" y="3502460"/>
            <a:ext cx="2637988" cy="23406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58F2787-028C-4A57-88DA-D8F7D719D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29" y="355209"/>
            <a:ext cx="5520831" cy="4174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C4BDA8-7A1F-4FC4-8F2B-6F87AC2864F4}"/>
              </a:ext>
            </a:extLst>
          </p:cNvPr>
          <p:cNvSpPr txBox="1"/>
          <p:nvPr/>
        </p:nvSpPr>
        <p:spPr>
          <a:xfrm>
            <a:off x="3101926" y="4581268"/>
            <a:ext cx="5922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Диодорова Анастасия Алексеевна </a:t>
            </a:r>
            <a:r>
              <a:rPr lang="sah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Российская пловчиха-паралимпиец,</a:t>
            </a:r>
          </a:p>
          <a:p>
            <a:pPr algn="ctr"/>
            <a:r>
              <a:rPr lang="sah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 летних Паралимпийских игр, чемпионка мира и Европы, </a:t>
            </a:r>
          </a:p>
          <a:p>
            <a:pPr algn="ctr"/>
            <a:r>
              <a:rPr lang="sah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мастер спорта России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1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500040"/>
          <a:ext cx="8643998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Причины</a:t>
                      </a:r>
                      <a:endParaRPr lang="ru-RU" sz="3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Средства</a:t>
                      </a:r>
                      <a:endParaRPr lang="ru-RU" sz="3600" dirty="0"/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572560" cy="59293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20"/>
                <a:gridCol w="2857520"/>
                <a:gridCol w="2857520"/>
              </a:tblGrid>
              <a:tr h="17873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Причины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Средства/</a:t>
                      </a:r>
                      <a:r>
                        <a:rPr lang="ru-RU" sz="2400" baseline="0" dirty="0" smtClean="0"/>
                        <a:t> возможности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Результат /победа</a:t>
                      </a:r>
                      <a:endParaRPr lang="ru-RU" sz="2400" dirty="0"/>
                    </a:p>
                  </a:txBody>
                  <a:tcPr/>
                </a:tc>
              </a:tr>
              <a:tr h="10355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5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5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5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</Words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2</cp:revision>
  <dcterms:created xsi:type="dcterms:W3CDTF">2023-02-10T06:09:34Z</dcterms:created>
  <dcterms:modified xsi:type="dcterms:W3CDTF">2023-11-23T12:07:38Z</dcterms:modified>
</cp:coreProperties>
</file>