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>
        <p:scale>
          <a:sx n="144" d="100"/>
          <a:sy n="144" d="100"/>
        </p:scale>
        <p:origin x="-62" y="2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</a:t>
            </a:r>
            <a:r>
              <a:rPr lang="ru-RU" dirty="0" err="1" smtClean="0"/>
              <a:t>кылаас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r>
              <a:rPr lang="ru-RU" b="1" dirty="0" err="1" smtClean="0">
                <a:solidFill>
                  <a:srgbClr val="C00000"/>
                </a:solidFill>
              </a:rPr>
              <a:t>суоттааьына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98072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 err="1" smtClean="0">
                <a:solidFill>
                  <a:srgbClr val="FF0000"/>
                </a:solidFill>
              </a:rPr>
              <a:t>сорудах</a:t>
            </a:r>
            <a:r>
              <a:rPr lang="ru-RU" dirty="0" smtClean="0"/>
              <a:t>: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Саха ына5а </a:t>
            </a:r>
            <a:r>
              <a:rPr lang="ru-RU" dirty="0" err="1" smtClean="0"/>
              <a:t>куннэ</a:t>
            </a:r>
            <a:r>
              <a:rPr lang="ru-RU" dirty="0" smtClean="0"/>
              <a:t> 5 л </a:t>
            </a:r>
            <a:r>
              <a:rPr lang="ru-RU" dirty="0" err="1" smtClean="0"/>
              <a:t>уут</a:t>
            </a:r>
            <a:r>
              <a:rPr lang="ru-RU" dirty="0" smtClean="0"/>
              <a:t> </a:t>
            </a:r>
            <a:r>
              <a:rPr lang="ru-RU" dirty="0" err="1" smtClean="0"/>
              <a:t>биэрэр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Оччо5о ферма </a:t>
            </a:r>
            <a:r>
              <a:rPr lang="ru-RU" dirty="0" err="1" smtClean="0"/>
              <a:t>куннэ</a:t>
            </a:r>
            <a:r>
              <a:rPr lang="ru-RU" dirty="0" smtClean="0"/>
              <a:t> </a:t>
            </a:r>
            <a:r>
              <a:rPr lang="ru-RU" dirty="0" err="1" smtClean="0"/>
              <a:t>теье</a:t>
            </a:r>
            <a:r>
              <a:rPr lang="ru-RU" dirty="0" smtClean="0"/>
              <a:t> </a:t>
            </a:r>
            <a:r>
              <a:rPr lang="ru-RU" dirty="0" err="1" smtClean="0"/>
              <a:t>ууту</a:t>
            </a:r>
            <a:r>
              <a:rPr lang="ru-RU" dirty="0" smtClean="0"/>
              <a:t> </a:t>
            </a:r>
            <a:r>
              <a:rPr lang="ru-RU" dirty="0" err="1" smtClean="0"/>
              <a:t>ыларый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2 нэдиэлэ5э </a:t>
            </a:r>
            <a:r>
              <a:rPr lang="ru-RU" dirty="0" err="1" smtClean="0"/>
              <a:t>барыта</a:t>
            </a:r>
            <a:r>
              <a:rPr lang="ru-RU" dirty="0" smtClean="0"/>
              <a:t> </a:t>
            </a:r>
            <a:r>
              <a:rPr lang="ru-RU" dirty="0" err="1" smtClean="0"/>
              <a:t>теье</a:t>
            </a:r>
            <a:r>
              <a:rPr lang="ru-RU" dirty="0" smtClean="0"/>
              <a:t> </a:t>
            </a:r>
            <a:r>
              <a:rPr lang="ru-RU" dirty="0" err="1" smtClean="0"/>
              <a:t>ууту</a:t>
            </a:r>
            <a:r>
              <a:rPr lang="ru-RU" dirty="0" smtClean="0"/>
              <a:t> </a:t>
            </a:r>
            <a:r>
              <a:rPr lang="ru-RU" dirty="0" err="1" smtClean="0"/>
              <a:t>ыахтарай</a:t>
            </a:r>
            <a:r>
              <a:rPr lang="ru-RU" dirty="0" smtClean="0"/>
              <a:t>?            </a:t>
            </a:r>
            <a:endParaRPr lang="ru-RU" dirty="0" smtClean="0"/>
          </a:p>
          <a:p>
            <a:r>
              <a:rPr lang="ru-RU" dirty="0" smtClean="0"/>
              <a:t>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24745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 </a:t>
            </a:r>
            <a:r>
              <a:rPr lang="ru-RU" dirty="0" err="1" smtClean="0">
                <a:solidFill>
                  <a:srgbClr val="FF0000"/>
                </a:solidFill>
              </a:rPr>
              <a:t>сорудах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    </a:t>
            </a:r>
          </a:p>
          <a:p>
            <a:endParaRPr lang="ru-RU" dirty="0" smtClean="0"/>
          </a:p>
          <a:p>
            <a:r>
              <a:rPr lang="ru-RU" dirty="0" smtClean="0"/>
              <a:t>35л </a:t>
            </a:r>
            <a:r>
              <a:rPr lang="ru-RU" dirty="0" err="1" smtClean="0"/>
              <a:t>ууттэн</a:t>
            </a:r>
            <a:r>
              <a:rPr lang="ru-RU" dirty="0" smtClean="0"/>
              <a:t> 1 кг </a:t>
            </a:r>
            <a:r>
              <a:rPr lang="ru-RU" dirty="0" err="1" smtClean="0"/>
              <a:t>арыы</a:t>
            </a:r>
            <a:r>
              <a:rPr lang="ru-RU" dirty="0" smtClean="0"/>
              <a:t> </a:t>
            </a:r>
            <a:r>
              <a:rPr lang="ru-RU" dirty="0" err="1" smtClean="0"/>
              <a:t>оноьуллар</a:t>
            </a:r>
            <a:r>
              <a:rPr lang="ru-RU" dirty="0" smtClean="0"/>
              <a:t> буолла5ына, 25кл </a:t>
            </a:r>
            <a:r>
              <a:rPr lang="ru-RU" dirty="0" err="1" smtClean="0"/>
              <a:t>арыы</a:t>
            </a:r>
            <a:r>
              <a:rPr lang="ru-RU" dirty="0" smtClean="0"/>
              <a:t> </a:t>
            </a:r>
            <a:r>
              <a:rPr lang="ru-RU" dirty="0" err="1" smtClean="0"/>
              <a:t>хас</a:t>
            </a:r>
            <a:r>
              <a:rPr lang="ru-RU" dirty="0" smtClean="0"/>
              <a:t> литр </a:t>
            </a:r>
            <a:r>
              <a:rPr lang="ru-RU" dirty="0" err="1" smtClean="0"/>
              <a:t>ууттэн</a:t>
            </a:r>
            <a:r>
              <a:rPr lang="ru-RU" dirty="0" smtClean="0"/>
              <a:t> </a:t>
            </a:r>
            <a:r>
              <a:rPr lang="ru-RU" dirty="0" err="1" smtClean="0"/>
              <a:t>оноьуллуой</a:t>
            </a:r>
            <a:r>
              <a:rPr lang="ru-RU" dirty="0" smtClean="0"/>
              <a:t>?  </a:t>
            </a:r>
            <a:endParaRPr lang="ru-RU" dirty="0"/>
          </a:p>
        </p:txBody>
      </p:sp>
      <p:pic>
        <p:nvPicPr>
          <p:cNvPr id="23554" name="Picture 2" descr="https://avatars.mds.yandex.net/i?id=ed54e9b9c40c3b5be2552da9ed57581c06db831f-3917045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140968"/>
            <a:ext cx="21717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96752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 </a:t>
            </a:r>
            <a:r>
              <a:rPr lang="ru-RU" dirty="0" err="1" smtClean="0">
                <a:solidFill>
                  <a:srgbClr val="FF0000"/>
                </a:solidFill>
              </a:rPr>
              <a:t>сорудах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           </a:t>
            </a:r>
            <a:r>
              <a:rPr lang="ru-RU" dirty="0" err="1" smtClean="0"/>
              <a:t>Пиэрмэр</a:t>
            </a:r>
            <a:r>
              <a:rPr lang="ru-RU" dirty="0" smtClean="0"/>
              <a:t> 2 ч 25 мунуутэ5э </a:t>
            </a:r>
            <a:r>
              <a:rPr lang="ru-RU" dirty="0" err="1" smtClean="0"/>
              <a:t>дьиэтиттэн</a:t>
            </a:r>
            <a:r>
              <a:rPr lang="ru-RU" dirty="0" smtClean="0"/>
              <a:t> </a:t>
            </a:r>
            <a:r>
              <a:rPr lang="ru-RU" dirty="0" err="1" smtClean="0"/>
              <a:t>тахсыбыт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ферма5а 3ч 07 мунуутэ5э </a:t>
            </a:r>
            <a:r>
              <a:rPr lang="ru-RU" dirty="0" err="1" smtClean="0"/>
              <a:t>кэлбит</a:t>
            </a:r>
            <a:r>
              <a:rPr lang="ru-RU" dirty="0" smtClean="0"/>
              <a:t>. </a:t>
            </a:r>
            <a:r>
              <a:rPr lang="ru-RU" dirty="0" err="1" smtClean="0"/>
              <a:t>Кини</a:t>
            </a:r>
            <a:r>
              <a:rPr lang="ru-RU" dirty="0" smtClean="0"/>
              <a:t> </a:t>
            </a:r>
            <a:r>
              <a:rPr lang="ru-RU" dirty="0" err="1" smtClean="0"/>
              <a:t>теье</a:t>
            </a:r>
            <a:r>
              <a:rPr lang="ru-RU" dirty="0" smtClean="0"/>
              <a:t> ер </a:t>
            </a:r>
            <a:r>
              <a:rPr lang="ru-RU" dirty="0" err="1" smtClean="0"/>
              <a:t>айаннаабытый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62068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Логическай</a:t>
            </a:r>
            <a:r>
              <a:rPr lang="ru-RU" dirty="0" smtClean="0"/>
              <a:t> </a:t>
            </a:r>
            <a:r>
              <a:rPr lang="ru-RU" dirty="0" err="1" smtClean="0"/>
              <a:t>оонньуу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940145"/>
            <a:ext cx="80283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Информация о домашнем задании.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подведение итогов. рефлексия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s://avatars.mds.yandex.net/i?id=9157ef16291b3af3d6a459d53c32f6faa7ab1c0f-914695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2334"/>
            <a:ext cx="8172400" cy="6124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55576" y="5877272"/>
            <a:ext cx="88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Дь.улэ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772816"/>
            <a:ext cx="50943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35:7 =</a:t>
            </a:r>
            <a:r>
              <a:rPr lang="ru-RU" sz="2800" b="1" dirty="0" smtClean="0">
                <a:solidFill>
                  <a:srgbClr val="FF0000"/>
                </a:solidFill>
              </a:rPr>
              <a:t>З</a:t>
            </a:r>
          </a:p>
          <a:p>
            <a:r>
              <a:rPr lang="ru-RU" sz="2800" b="1" dirty="0" smtClean="0"/>
              <a:t>             90:10=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100:0=</a:t>
            </a:r>
            <a:r>
              <a:rPr lang="ru-RU" sz="2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2800" b="1" dirty="0" smtClean="0"/>
              <a:t>            56:8=</a:t>
            </a:r>
            <a:r>
              <a:rPr lang="ru-RU" sz="2800" b="1" dirty="0" smtClean="0">
                <a:solidFill>
                  <a:srgbClr val="FF0000"/>
                </a:solidFill>
              </a:rPr>
              <a:t>ч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                    64:8=</a:t>
            </a: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27:9=</a:t>
            </a:r>
            <a:r>
              <a:rPr lang="ru-RU" sz="2800" b="1" dirty="0" smtClean="0">
                <a:solidFill>
                  <a:srgbClr val="FF0000"/>
                </a:solidFill>
              </a:rPr>
              <a:t>у</a:t>
            </a:r>
          </a:p>
          <a:p>
            <a:r>
              <a:rPr lang="ru-RU" sz="2800" b="1" dirty="0" smtClean="0"/>
              <a:t>     100:50=</a:t>
            </a:r>
            <a:r>
              <a:rPr lang="ru-RU" sz="2800" b="1" dirty="0" smtClean="0">
                <a:solidFill>
                  <a:srgbClr val="FF0000"/>
                </a:solidFill>
              </a:rPr>
              <a:t>0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                  36:6=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1000:1000=</a:t>
            </a:r>
            <a:r>
              <a:rPr lang="sah-RU" sz="2800" b="1" dirty="0" smtClean="0">
                <a:solidFill>
                  <a:srgbClr val="FF0000"/>
                </a:solidFill>
              </a:rPr>
              <a:t>һ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                   88:22=</a:t>
            </a:r>
            <a:r>
              <a:rPr lang="ru-RU" sz="2800" b="1" dirty="0" smtClean="0">
                <a:solidFill>
                  <a:srgbClr val="FF0000"/>
                </a:solidFill>
              </a:rPr>
              <a:t>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35697"/>
            <a:ext cx="89644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5   9   0   9   7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9       8  3   2   6  6  9   9  1  4  8  9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s://avatars.mds.yandex.net/i?id=f64b449b9e54f1d9d3580b1417aafb58b37f36d3-699464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34301"/>
            <a:ext cx="3489970" cy="2526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https://avatars.mds.yandex.net/i?id=bfb04f227dd4a70513008d07b7c4ea0d2c4eb5ae-898468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40439" cy="48039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9592" y="5229200"/>
            <a:ext cx="7117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Пиэрмэр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– </a:t>
            </a:r>
            <a:r>
              <a:rPr lang="ru-RU" dirty="0" smtClean="0"/>
              <a:t>ына5ы, </a:t>
            </a:r>
            <a:r>
              <a:rPr lang="ru-RU" dirty="0" err="1" smtClean="0"/>
              <a:t>сылгыны</a:t>
            </a:r>
            <a:r>
              <a:rPr lang="ru-RU" dirty="0" smtClean="0"/>
              <a:t>, </a:t>
            </a:r>
            <a:r>
              <a:rPr lang="ru-RU" dirty="0" err="1" smtClean="0"/>
              <a:t>кууруссаны</a:t>
            </a:r>
            <a:r>
              <a:rPr lang="ru-RU" dirty="0" smtClean="0"/>
              <a:t>, </a:t>
            </a:r>
            <a:r>
              <a:rPr lang="ru-RU" dirty="0" err="1" smtClean="0"/>
              <a:t>сибиинньэни</a:t>
            </a:r>
            <a:r>
              <a:rPr lang="ru-RU" dirty="0" smtClean="0"/>
              <a:t>,  </a:t>
            </a:r>
          </a:p>
          <a:p>
            <a:r>
              <a:rPr lang="ru-RU" dirty="0" smtClean="0"/>
              <a:t>о.д.а </a:t>
            </a:r>
            <a:r>
              <a:rPr lang="ru-RU" dirty="0" err="1" smtClean="0"/>
              <a:t>дьиэ</a:t>
            </a:r>
            <a:r>
              <a:rPr lang="ru-RU" dirty="0" smtClean="0"/>
              <a:t> </a:t>
            </a:r>
            <a:r>
              <a:rPr lang="ru-RU" dirty="0" err="1" smtClean="0"/>
              <a:t>кыылын</a:t>
            </a:r>
            <a:r>
              <a:rPr lang="ru-RU" dirty="0" smtClean="0"/>
              <a:t> </a:t>
            </a:r>
            <a:r>
              <a:rPr lang="ru-RU" dirty="0" err="1" smtClean="0"/>
              <a:t>анаан-минээн</a:t>
            </a:r>
            <a:r>
              <a:rPr lang="ru-RU" dirty="0" smtClean="0"/>
              <a:t> </a:t>
            </a:r>
            <a:r>
              <a:rPr lang="ru-RU" dirty="0" err="1" smtClean="0"/>
              <a:t>иитэр</a:t>
            </a:r>
            <a:r>
              <a:rPr lang="ru-RU" dirty="0" smtClean="0"/>
              <a:t>. </a:t>
            </a:r>
            <a:r>
              <a:rPr lang="ru-RU" dirty="0" err="1" smtClean="0"/>
              <a:t>Дьону</a:t>
            </a:r>
            <a:r>
              <a:rPr lang="ru-RU" dirty="0" smtClean="0"/>
              <a:t> </a:t>
            </a:r>
            <a:r>
              <a:rPr lang="ru-RU" dirty="0" err="1" smtClean="0"/>
              <a:t>этинэн</a:t>
            </a:r>
            <a:r>
              <a:rPr lang="ru-RU" dirty="0" smtClean="0"/>
              <a:t>, </a:t>
            </a:r>
            <a:r>
              <a:rPr lang="ru-RU" dirty="0" err="1" smtClean="0"/>
              <a:t>уутунэн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</a:t>
            </a:r>
            <a:r>
              <a:rPr lang="ru-RU" dirty="0" err="1" smtClean="0"/>
              <a:t>ымыытынан</a:t>
            </a:r>
            <a:r>
              <a:rPr lang="ru-RU" dirty="0" smtClean="0"/>
              <a:t> </a:t>
            </a:r>
            <a:r>
              <a:rPr lang="ru-RU" dirty="0" err="1" smtClean="0"/>
              <a:t>хааччыйар</a:t>
            </a:r>
            <a:r>
              <a:rPr lang="ru-RU" dirty="0" smtClean="0"/>
              <a:t>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</a:t>
            </a:r>
            <a:r>
              <a:rPr lang="ru-RU" dirty="0" err="1" smtClean="0">
                <a:solidFill>
                  <a:srgbClr val="FF0000"/>
                </a:solidFill>
              </a:rPr>
              <a:t>Тылынан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суот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                                                </a:t>
            </a:r>
            <a:endParaRPr lang="ru-RU" dirty="0" smtClean="0"/>
          </a:p>
          <a:p>
            <a:r>
              <a:rPr lang="ru-RU" b="1" dirty="0" smtClean="0"/>
              <a:t>.  </a:t>
            </a:r>
            <a:r>
              <a:rPr lang="ru-RU" b="1" dirty="0" err="1" smtClean="0"/>
              <a:t>Тегул</a:t>
            </a:r>
            <a:r>
              <a:rPr lang="ru-RU" b="1" dirty="0" smtClean="0"/>
              <a:t> </a:t>
            </a:r>
            <a:r>
              <a:rPr lang="ru-RU" b="1" dirty="0" err="1" smtClean="0"/>
              <a:t>таблицатын</a:t>
            </a:r>
            <a:r>
              <a:rPr lang="ru-RU" b="1" dirty="0" smtClean="0"/>
              <a:t> </a:t>
            </a:r>
            <a:r>
              <a:rPr lang="ru-RU" b="1" dirty="0" err="1" smtClean="0"/>
              <a:t>ччинэтиии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4800" b="1" dirty="0" smtClean="0"/>
              <a:t>.   350   </a:t>
            </a:r>
            <a:r>
              <a:rPr lang="ru-RU" sz="4800" b="1" dirty="0" smtClean="0"/>
              <a:t>150 </a:t>
            </a:r>
            <a:r>
              <a:rPr lang="ru-RU" sz="4800" b="1" dirty="0" smtClean="0"/>
              <a:t>  50 =</a:t>
            </a:r>
            <a:r>
              <a:rPr lang="ru-RU" sz="4800" b="1" dirty="0" smtClean="0"/>
              <a:t>0</a:t>
            </a:r>
            <a:endParaRPr lang="ru-RU" sz="4800" b="1" dirty="0"/>
          </a:p>
        </p:txBody>
      </p:sp>
      <p:pic>
        <p:nvPicPr>
          <p:cNvPr id="19458" name="Picture 2" descr="https://avatars.mds.yandex.net/i?id=55bc1c04d2a45e0c634b104a25a2cfe10567e30a-8263615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09999"/>
            <a:ext cx="3048000" cy="3048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19675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Карточканан</a:t>
            </a:r>
            <a:r>
              <a:rPr lang="ru-RU" dirty="0" smtClean="0"/>
              <a:t>  </a:t>
            </a:r>
            <a:r>
              <a:rPr lang="ru-RU" dirty="0" err="1" smtClean="0"/>
              <a:t>тэтэрээккэ</a:t>
            </a:r>
            <a:r>
              <a:rPr lang="ru-RU" dirty="0" smtClean="0"/>
              <a:t> </a:t>
            </a:r>
            <a:r>
              <a:rPr lang="ru-RU" dirty="0" err="1" smtClean="0"/>
              <a:t>улэ</a:t>
            </a:r>
            <a:endParaRPr lang="ru-RU" dirty="0" smtClean="0"/>
          </a:p>
        </p:txBody>
      </p:sp>
      <p:pic>
        <p:nvPicPr>
          <p:cNvPr id="18434" name="Picture 2" descr="https://avatars.mds.yandex.net/i?id=4b277d299c3c54aa15d4a0c729b0ab4fcd2a0ed8-909459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7212137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росс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5544616" cy="4165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96136" y="764704"/>
            <a:ext cx="322235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Республика Саха (Якутия) является</a:t>
            </a:r>
          </a:p>
          <a:p>
            <a:r>
              <a:rPr lang="ru-RU" sz="1400" dirty="0" err="1" smtClean="0"/>
              <a:t>с</a:t>
            </a:r>
            <a:r>
              <a:rPr lang="ru-RU" sz="1400" dirty="0" err="1" smtClean="0"/>
              <a:t>убьектом</a:t>
            </a:r>
            <a:r>
              <a:rPr lang="ru-RU" sz="1400" dirty="0" smtClean="0"/>
              <a:t> Российской Федерации и</a:t>
            </a:r>
          </a:p>
          <a:p>
            <a:r>
              <a:rPr lang="ru-RU" sz="1400" dirty="0" smtClean="0"/>
              <a:t> географически расположена </a:t>
            </a:r>
          </a:p>
          <a:p>
            <a:r>
              <a:rPr lang="ru-RU" sz="1400" dirty="0" smtClean="0"/>
              <a:t>в Восточной Сибири, а как </a:t>
            </a:r>
            <a:r>
              <a:rPr lang="ru-RU" sz="1400" dirty="0" err="1" smtClean="0"/>
              <a:t>адми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н</a:t>
            </a:r>
            <a:r>
              <a:rPr lang="ru-RU" sz="1400" dirty="0" err="1" smtClean="0"/>
              <a:t>истративная</a:t>
            </a:r>
            <a:r>
              <a:rPr lang="ru-RU" sz="1400" dirty="0" smtClean="0"/>
              <a:t> часть России – в</a:t>
            </a:r>
          </a:p>
          <a:p>
            <a:r>
              <a:rPr lang="ru-RU" sz="1400" dirty="0" smtClean="0"/>
              <a:t>Дальневосточном федеральном</a:t>
            </a:r>
          </a:p>
          <a:p>
            <a:r>
              <a:rPr lang="ru-RU" sz="1400" dirty="0" smtClean="0"/>
              <a:t> округе как регион.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err="1" smtClean="0">
                <a:solidFill>
                  <a:srgbClr val="FF0000"/>
                </a:solidFill>
              </a:rPr>
              <a:t>сорудах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err="1" smtClean="0">
                <a:solidFill>
                  <a:srgbClr val="FF0000"/>
                </a:solidFill>
              </a:rPr>
              <a:t>схеманан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задачаны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суоттааьын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58112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Москва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475656" y="4509120"/>
            <a:ext cx="1224136" cy="43204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4884км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Якутск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707904" y="4509120"/>
            <a:ext cx="936104" cy="43204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12км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4509120"/>
            <a:ext cx="174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Н-Бэстэх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012160" y="4509120"/>
            <a:ext cx="1152128" cy="43204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72км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08304" y="4509120"/>
            <a:ext cx="90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Сымах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611560" y="5013176"/>
            <a:ext cx="78488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995936" y="5285238"/>
            <a:ext cx="29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6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4сорудах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Ферма </a:t>
            </a:r>
            <a:r>
              <a:rPr lang="ru-RU" dirty="0" smtClean="0"/>
              <a:t>«Якутский скот» -  100 </a:t>
            </a:r>
            <a:r>
              <a:rPr lang="ru-RU" dirty="0" err="1" smtClean="0"/>
              <a:t>ынахтаах</a:t>
            </a:r>
            <a:r>
              <a:rPr lang="ru-RU" dirty="0" smtClean="0"/>
              <a:t>                                    </a:t>
            </a:r>
            <a:endParaRPr lang="ru-RU" dirty="0" smtClean="0"/>
          </a:p>
          <a:p>
            <a:r>
              <a:rPr lang="ru-RU" dirty="0" smtClean="0"/>
              <a:t>                    </a:t>
            </a:r>
            <a:endParaRPr lang="ru-RU" dirty="0" smtClean="0"/>
          </a:p>
          <a:p>
            <a:r>
              <a:rPr lang="ru-RU" dirty="0" smtClean="0"/>
              <a:t>ЛПХ </a:t>
            </a:r>
            <a:r>
              <a:rPr lang="ru-RU" dirty="0" smtClean="0"/>
              <a:t>«</a:t>
            </a:r>
            <a:r>
              <a:rPr lang="ru-RU" dirty="0" err="1" smtClean="0"/>
              <a:t>Сымах</a:t>
            </a:r>
            <a:r>
              <a:rPr lang="ru-RU" dirty="0" smtClean="0"/>
              <a:t>» – 400 </a:t>
            </a:r>
            <a:r>
              <a:rPr lang="ru-RU" dirty="0" err="1" smtClean="0"/>
              <a:t>ынахтаах</a:t>
            </a:r>
            <a:r>
              <a:rPr lang="ru-RU" dirty="0" smtClean="0"/>
              <a:t>                    </a:t>
            </a:r>
          </a:p>
          <a:p>
            <a:endParaRPr lang="ru-RU" dirty="0" smtClean="0"/>
          </a:p>
          <a:p>
            <a:r>
              <a:rPr lang="ru-RU" dirty="0" smtClean="0"/>
              <a:t>ЭКО</a:t>
            </a:r>
            <a:r>
              <a:rPr lang="ru-RU" dirty="0" smtClean="0"/>
              <a:t>» ферма – 250 </a:t>
            </a:r>
            <a:r>
              <a:rPr lang="ru-RU" dirty="0" err="1" smtClean="0"/>
              <a:t>ынахтаах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         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Барыта</a:t>
            </a:r>
            <a:r>
              <a:rPr lang="ru-RU" dirty="0" smtClean="0"/>
              <a:t> </a:t>
            </a:r>
            <a:r>
              <a:rPr lang="ru-RU" dirty="0" err="1" smtClean="0"/>
              <a:t>хас</a:t>
            </a:r>
            <a:r>
              <a:rPr lang="ru-RU" dirty="0" smtClean="0"/>
              <a:t> </a:t>
            </a:r>
            <a:r>
              <a:rPr lang="ru-RU" dirty="0" err="1" smtClean="0"/>
              <a:t>ынах</a:t>
            </a:r>
            <a:r>
              <a:rPr lang="ru-RU" dirty="0" smtClean="0"/>
              <a:t> </a:t>
            </a:r>
            <a:r>
              <a:rPr lang="ru-RU" dirty="0" err="1" smtClean="0"/>
              <a:t>баарый</a:t>
            </a:r>
            <a:r>
              <a:rPr lang="ru-RU" dirty="0" smtClean="0"/>
              <a:t>? </a:t>
            </a:r>
          </a:p>
          <a:p>
            <a:endParaRPr lang="ru-RU" dirty="0" smtClean="0"/>
          </a:p>
          <a:p>
            <a:r>
              <a:rPr lang="ru-RU" dirty="0" smtClean="0"/>
              <a:t>ЛПХ Саха ына5ыттан </a:t>
            </a:r>
            <a:r>
              <a:rPr lang="ru-RU" dirty="0" err="1" smtClean="0"/>
              <a:t>хас</a:t>
            </a:r>
            <a:r>
              <a:rPr lang="ru-RU" dirty="0" smtClean="0"/>
              <a:t> </a:t>
            </a:r>
            <a:r>
              <a:rPr lang="ru-RU" dirty="0" err="1" smtClean="0"/>
              <a:t>тегул</a:t>
            </a:r>
            <a:r>
              <a:rPr lang="ru-RU" dirty="0" smtClean="0"/>
              <a:t> </a:t>
            </a:r>
            <a:r>
              <a:rPr lang="ru-RU" dirty="0" err="1" smtClean="0"/>
              <a:t>элбэх</a:t>
            </a:r>
            <a:r>
              <a:rPr lang="ru-RU" dirty="0" smtClean="0"/>
              <a:t> ынахтаа5ый?</a:t>
            </a:r>
            <a:endParaRPr lang="ru-RU" dirty="0" smtClean="0"/>
          </a:p>
          <a:p>
            <a:r>
              <a:rPr lang="ru-RU" dirty="0" smtClean="0"/>
              <a:t>               </a:t>
            </a:r>
            <a:endParaRPr lang="ru-RU" dirty="0" smtClean="0"/>
          </a:p>
          <a:p>
            <a:r>
              <a:rPr lang="ru-RU" dirty="0" smtClean="0"/>
              <a:t>   ЭКО </a:t>
            </a:r>
            <a:r>
              <a:rPr lang="ru-RU" dirty="0" err="1" smtClean="0"/>
              <a:t>ЛПХаттан</a:t>
            </a:r>
            <a:r>
              <a:rPr lang="ru-RU" dirty="0" smtClean="0"/>
              <a:t> </a:t>
            </a:r>
            <a:r>
              <a:rPr lang="ru-RU" dirty="0" err="1" smtClean="0"/>
              <a:t>хаьынан</a:t>
            </a:r>
            <a:r>
              <a:rPr lang="ru-RU" dirty="0" smtClean="0"/>
              <a:t> а5ыйах ынахтаа5ый ?</a:t>
            </a:r>
            <a:endParaRPr lang="ru-RU" dirty="0"/>
          </a:p>
        </p:txBody>
      </p:sp>
      <p:pic>
        <p:nvPicPr>
          <p:cNvPr id="16388" name="Picture 4" descr="https://avatars.mds.yandex.net/i?id=51c69c84ebdd5f04a33cba92cad7d70eeb7bb4ac-733314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21088"/>
            <a:ext cx="2357636" cy="2449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964029"/>
            <a:ext cx="3684022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sz="28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Сынньалан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s://avatars.mds.yandex.net/i?id=5676d57dfa4f1169d7ecd6962a6886dd748621bb-856817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672074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268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Тема: Задача суоттааьына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Задача суоттааьына</dc:title>
  <dc:creator>Мария Михайловна</dc:creator>
  <cp:lastModifiedBy>Мария Михайловна</cp:lastModifiedBy>
  <cp:revision>13</cp:revision>
  <dcterms:created xsi:type="dcterms:W3CDTF">2023-04-24T12:41:21Z</dcterms:created>
  <dcterms:modified xsi:type="dcterms:W3CDTF">2023-04-24T14:39:38Z</dcterms:modified>
</cp:coreProperties>
</file>